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2"/>
  </p:sldMasterIdLst>
  <p:notesMasterIdLst>
    <p:notesMasterId r:id="rId14"/>
  </p:notesMasterIdLst>
  <p:sldIdLst>
    <p:sldId id="274" r:id="rId3"/>
    <p:sldId id="261" r:id="rId4"/>
    <p:sldId id="256" r:id="rId5"/>
    <p:sldId id="258" r:id="rId6"/>
    <p:sldId id="263" r:id="rId7"/>
    <p:sldId id="264" r:id="rId8"/>
    <p:sldId id="265" r:id="rId9"/>
    <p:sldId id="260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9" autoAdjust="0"/>
    <p:restoredTop sz="94580" autoAdjust="0"/>
  </p:normalViewPr>
  <p:slideViewPr>
    <p:cSldViewPr>
      <p:cViewPr>
        <p:scale>
          <a:sx n="70" d="100"/>
          <a:sy n="70" d="100"/>
        </p:scale>
        <p:origin x="-107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FFE72-7EF1-48D2-B6CD-BC4AD773057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7F67D5C-0C2D-4A79-B815-1D3DBCAF54A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بررسی</a:t>
          </a:r>
          <a:r>
            <a:rPr lang="fa-IR" sz="1800" b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جایگاه</a:t>
          </a:r>
          <a:r>
            <a:rPr lang="fa-IR" sz="1800" b="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علوم</a:t>
          </a:r>
        </a:p>
      </dgm:t>
    </dgm:pt>
    <dgm:pt modelId="{AA15F9E1-3576-422B-A4B4-84AAE15B9FAF}" type="parTrans" cxnId="{E20FAEF0-4E8B-429C-B41A-9F3BC717AC60}">
      <dgm:prSet/>
      <dgm:spPr/>
      <dgm:t>
        <a:bodyPr/>
        <a:lstStyle/>
        <a:p>
          <a:pPr rtl="1"/>
          <a:endParaRPr lang="fa-IR" b="1"/>
        </a:p>
      </dgm:t>
    </dgm:pt>
    <dgm:pt modelId="{38C59942-3412-4925-A5D9-4322E1D76249}" type="sibTrans" cxnId="{E20FAEF0-4E8B-429C-B41A-9F3BC717AC60}">
      <dgm:prSet/>
      <dgm:spPr/>
      <dgm:t>
        <a:bodyPr/>
        <a:lstStyle/>
        <a:p>
          <a:pPr rtl="1"/>
          <a:endParaRPr lang="fa-IR" b="1"/>
        </a:p>
      </dgm:t>
    </dgm:pt>
    <dgm:pt modelId="{F55AB1E4-31F2-44E1-AFF2-5EC4FEA8F06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به حسب </a:t>
          </a:r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شرافت</a:t>
          </a:r>
          <a:endParaRPr lang="fa-IR" sz="1800" b="0" cap="all" spc="0" dirty="0">
            <a:ln w="9000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/>
            <a:cs typeface="B Badr" pitchFamily="2" charset="-78"/>
          </a:endParaRPr>
        </a:p>
      </dgm:t>
    </dgm:pt>
    <dgm:pt modelId="{AA518D5C-4063-4AAC-83A2-7938065B0986}" type="parTrans" cxnId="{58454A7B-FA15-457E-AD8C-CC028DD959A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/>
        </a:p>
      </dgm:t>
    </dgm:pt>
    <dgm:pt modelId="{7A1F9ADF-6B74-4DF6-95FC-31AC75BE6147}" type="sibTrans" cxnId="{58454A7B-FA15-457E-AD8C-CC028DD959A9}">
      <dgm:prSet/>
      <dgm:spPr/>
      <dgm:t>
        <a:bodyPr/>
        <a:lstStyle/>
        <a:p>
          <a:pPr rtl="1"/>
          <a:endParaRPr lang="fa-IR" b="1"/>
        </a:p>
      </dgm:t>
    </dgm:pt>
    <dgm:pt modelId="{F6A6EA03-3EF9-4909-A051-EED54F6CB7F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با توجه به شرافت درموضوع و غایت و شدت اهتمام متفاوت است</a:t>
          </a:r>
          <a:endParaRPr lang="fa-IR" sz="18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gm:t>
    </dgm:pt>
    <dgm:pt modelId="{5D624C5C-2316-4257-855B-DC07096EDDD2}" type="parTrans" cxnId="{D6326528-D415-4FDE-BB9A-0AA27205712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/>
        </a:p>
      </dgm:t>
    </dgm:pt>
    <dgm:pt modelId="{B6EE7709-00DE-494B-87A7-6A002A921CE1}" type="sibTrans" cxnId="{D6326528-D415-4FDE-BB9A-0AA27205712B}">
      <dgm:prSet/>
      <dgm:spPr/>
      <dgm:t>
        <a:bodyPr/>
        <a:lstStyle/>
        <a:p>
          <a:pPr rtl="1"/>
          <a:endParaRPr lang="fa-IR" b="1"/>
        </a:p>
      </dgm:t>
    </dgm:pt>
    <dgm:pt modelId="{26576E61-4766-4F2F-93EB-FF37B00E37D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به حسب </a:t>
          </a:r>
          <a:r>
            <a:rPr lang="fa-IR" sz="1800" b="0" cap="all" spc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تعلیم</a:t>
          </a:r>
          <a:endParaRPr lang="fa-IR" sz="1800" b="0" cap="all" spc="0" dirty="0" smtClean="0">
            <a:ln w="9000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/>
            <a:cs typeface="B Badr" pitchFamily="2" charset="-78"/>
          </a:endParaRPr>
        </a:p>
      </dgm:t>
    </dgm:pt>
    <dgm:pt modelId="{92FC5E47-6911-47A9-B511-8FA2FD48C4ED}" type="parTrans" cxnId="{F94898AC-0EB3-4370-A760-09432395524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/>
        </a:p>
      </dgm:t>
    </dgm:pt>
    <dgm:pt modelId="{334E376E-9988-4B99-87B6-D2A380D1B0E9}" type="sibTrans" cxnId="{F94898AC-0EB3-4370-A760-09432395524E}">
      <dgm:prSet/>
      <dgm:spPr/>
      <dgm:t>
        <a:bodyPr/>
        <a:lstStyle/>
        <a:p>
          <a:pPr rtl="1"/>
          <a:endParaRPr lang="fa-IR" b="1"/>
        </a:p>
      </dgm:t>
    </dgm:pt>
    <dgm:pt modelId="{1B54AE7B-8BB7-46F2-8F62-0C5082F275B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تقدیم و تاخیرِ </a:t>
          </a:r>
          <a:r>
            <a:rPr lang="fa-IR" sz="1800" b="0" cap="all" spc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استحسانی</a:t>
          </a:r>
          <a:endParaRPr lang="fa-IR" sz="1800" b="0" cap="all" spc="0" dirty="0" smtClean="0">
            <a:ln w="9000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/>
            <a:cs typeface="B Badr" pitchFamily="2" charset="-78"/>
          </a:endParaRPr>
        </a:p>
      </dgm:t>
    </dgm:pt>
    <dgm:pt modelId="{04BFC642-763D-491F-851B-81C8C6EA6EA8}" type="parTrans" cxnId="{6E07A250-073E-4AB9-8BD5-EE463176B6B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/>
        </a:p>
      </dgm:t>
    </dgm:pt>
    <dgm:pt modelId="{BF8F84AC-36B2-4F3B-9D56-233CE067CB35}" type="sibTrans" cxnId="{6E07A250-073E-4AB9-8BD5-EE463176B6B1}">
      <dgm:prSet/>
      <dgm:spPr/>
      <dgm:t>
        <a:bodyPr/>
        <a:lstStyle/>
        <a:p>
          <a:pPr rtl="1"/>
          <a:endParaRPr lang="fa-IR" b="1"/>
        </a:p>
      </dgm:t>
    </dgm:pt>
    <dgm:pt modelId="{F746343C-F836-4674-B70D-4E6880B6E2A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تقدیم و تأخیر </a:t>
          </a:r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توقفی</a:t>
          </a:r>
        </a:p>
      </dgm:t>
    </dgm:pt>
    <dgm:pt modelId="{85E31C7F-8E06-4A08-B5E7-BD9CBDE015B1}" type="parTrans" cxnId="{CD678C82-C3DB-49B1-8216-AD68B724C96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fa-IR" b="1"/>
        </a:p>
      </dgm:t>
    </dgm:pt>
    <dgm:pt modelId="{D4B1EAF7-F3AD-4FD1-9297-97C041A80FF5}" type="sibTrans" cxnId="{CD678C82-C3DB-49B1-8216-AD68B724C968}">
      <dgm:prSet/>
      <dgm:spPr/>
      <dgm:t>
        <a:bodyPr/>
        <a:lstStyle/>
        <a:p>
          <a:pPr rtl="1"/>
          <a:endParaRPr lang="fa-IR" b="1"/>
        </a:p>
      </dgm:t>
    </dgm:pt>
    <dgm:pt modelId="{A00BE7F4-9F16-4C2F-B613-CF0E6DB254F3}" type="pres">
      <dgm:prSet presAssocID="{520FFE72-7EF1-48D2-B6CD-BC4AD773057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03E4283-039C-4519-A900-2671F9E07977}" type="pres">
      <dgm:prSet presAssocID="{47F67D5C-0C2D-4A79-B815-1D3DBCAF54A2}" presName="root1" presStyleCnt="0"/>
      <dgm:spPr/>
      <dgm:t>
        <a:bodyPr/>
        <a:lstStyle/>
        <a:p>
          <a:pPr rtl="1"/>
          <a:endParaRPr lang="fa-IR"/>
        </a:p>
      </dgm:t>
    </dgm:pt>
    <dgm:pt modelId="{DCCB8851-E817-43C1-AB95-7F47F492AB0B}" type="pres">
      <dgm:prSet presAssocID="{47F67D5C-0C2D-4A79-B815-1D3DBCAF54A2}" presName="LevelOneTextNode" presStyleLbl="node0" presStyleIdx="0" presStyleCnt="1" custScaleX="7588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DBD3FAA-97AE-41C3-8315-366E708578DA}" type="pres">
      <dgm:prSet presAssocID="{47F67D5C-0C2D-4A79-B815-1D3DBCAF54A2}" presName="level2hierChild" presStyleCnt="0"/>
      <dgm:spPr/>
      <dgm:t>
        <a:bodyPr/>
        <a:lstStyle/>
        <a:p>
          <a:pPr rtl="1"/>
          <a:endParaRPr lang="fa-IR"/>
        </a:p>
      </dgm:t>
    </dgm:pt>
    <dgm:pt modelId="{02036D38-6ABB-4FDB-A330-E35FD6AF7F86}" type="pres">
      <dgm:prSet presAssocID="{AA518D5C-4063-4AAC-83A2-7938065B0986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2ECDCF15-04CA-40E0-B282-A4C8BFAC2C6C}" type="pres">
      <dgm:prSet presAssocID="{AA518D5C-4063-4AAC-83A2-7938065B0986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56CC1CC-6895-4931-9EFA-5A52A0E7EA9D}" type="pres">
      <dgm:prSet presAssocID="{F55AB1E4-31F2-44E1-AFF2-5EC4FEA8F069}" presName="root2" presStyleCnt="0"/>
      <dgm:spPr/>
      <dgm:t>
        <a:bodyPr/>
        <a:lstStyle/>
        <a:p>
          <a:pPr rtl="1"/>
          <a:endParaRPr lang="fa-IR"/>
        </a:p>
      </dgm:t>
    </dgm:pt>
    <dgm:pt modelId="{518D7FAB-A4CD-446E-90F3-253CAD17C846}" type="pres">
      <dgm:prSet presAssocID="{F55AB1E4-31F2-44E1-AFF2-5EC4FEA8F069}" presName="LevelTwoTextNode" presStyleLbl="node2" presStyleIdx="0" presStyleCnt="2" custScaleX="78122" custLinFactNeighborX="7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03F90AE-C2F7-42CB-9095-5FD7521DB939}" type="pres">
      <dgm:prSet presAssocID="{F55AB1E4-31F2-44E1-AFF2-5EC4FEA8F069}" presName="level3hierChild" presStyleCnt="0"/>
      <dgm:spPr/>
      <dgm:t>
        <a:bodyPr/>
        <a:lstStyle/>
        <a:p>
          <a:pPr rtl="1"/>
          <a:endParaRPr lang="fa-IR"/>
        </a:p>
      </dgm:t>
    </dgm:pt>
    <dgm:pt modelId="{772C7C88-DF2D-4E1E-B204-1D494ADC8BAA}" type="pres">
      <dgm:prSet presAssocID="{5D624C5C-2316-4257-855B-DC07096EDDD2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397802C3-85DC-466C-B5FC-D25058BA8F43}" type="pres">
      <dgm:prSet presAssocID="{5D624C5C-2316-4257-855B-DC07096EDDD2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B3ED1DF-4227-4A7F-B26B-7ABBD71059E7}" type="pres">
      <dgm:prSet presAssocID="{F6A6EA03-3EF9-4909-A051-EED54F6CB7F2}" presName="root2" presStyleCnt="0"/>
      <dgm:spPr/>
      <dgm:t>
        <a:bodyPr/>
        <a:lstStyle/>
        <a:p>
          <a:pPr rtl="1"/>
          <a:endParaRPr lang="fa-IR"/>
        </a:p>
      </dgm:t>
    </dgm:pt>
    <dgm:pt modelId="{D7BCCDE7-781D-437B-BE98-F59CA08B9D15}" type="pres">
      <dgm:prSet presAssocID="{F6A6EA03-3EF9-4909-A051-EED54F6CB7F2}" presName="LevelTwoTextNode" presStyleLbl="node3" presStyleIdx="0" presStyleCnt="3" custScaleX="110153" custScaleY="133734" custLinFactNeighborX="209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BDCDEB-6BAC-4C18-8AAE-10B64C3C189D}" type="pres">
      <dgm:prSet presAssocID="{F6A6EA03-3EF9-4909-A051-EED54F6CB7F2}" presName="level3hierChild" presStyleCnt="0"/>
      <dgm:spPr/>
      <dgm:t>
        <a:bodyPr/>
        <a:lstStyle/>
        <a:p>
          <a:pPr rtl="1"/>
          <a:endParaRPr lang="fa-IR"/>
        </a:p>
      </dgm:t>
    </dgm:pt>
    <dgm:pt modelId="{BFE218FC-526D-4970-9919-8E43753F3879}" type="pres">
      <dgm:prSet presAssocID="{92FC5E47-6911-47A9-B511-8FA2FD48C4ED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D888A6DA-0421-4D47-800E-00D2B2EDDE6F}" type="pres">
      <dgm:prSet presAssocID="{92FC5E47-6911-47A9-B511-8FA2FD48C4ED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BEE113B-F812-477B-A8ED-CB0FFD9A4853}" type="pres">
      <dgm:prSet presAssocID="{26576E61-4766-4F2F-93EB-FF37B00E37D2}" presName="root2" presStyleCnt="0"/>
      <dgm:spPr/>
      <dgm:t>
        <a:bodyPr/>
        <a:lstStyle/>
        <a:p>
          <a:pPr rtl="1"/>
          <a:endParaRPr lang="fa-IR"/>
        </a:p>
      </dgm:t>
    </dgm:pt>
    <dgm:pt modelId="{451821A2-DD96-40CC-9121-E0603598D6E1}" type="pres">
      <dgm:prSet presAssocID="{26576E61-4766-4F2F-93EB-FF37B00E37D2}" presName="LevelTwoTextNode" presStyleLbl="node2" presStyleIdx="1" presStyleCnt="2" custScaleX="78122" custLinFactNeighborX="77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9AEFBE-A5E8-4954-AEDE-E605C0023D49}" type="pres">
      <dgm:prSet presAssocID="{26576E61-4766-4F2F-93EB-FF37B00E37D2}" presName="level3hierChild" presStyleCnt="0"/>
      <dgm:spPr/>
      <dgm:t>
        <a:bodyPr/>
        <a:lstStyle/>
        <a:p>
          <a:pPr rtl="1"/>
          <a:endParaRPr lang="fa-IR"/>
        </a:p>
      </dgm:t>
    </dgm:pt>
    <dgm:pt modelId="{AB709744-5AA9-48A7-8E22-0C739EEDC736}" type="pres">
      <dgm:prSet presAssocID="{04BFC642-763D-491F-851B-81C8C6EA6EA8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7C96B4CA-DA5C-4A87-B489-D16CD4D09F87}" type="pres">
      <dgm:prSet presAssocID="{04BFC642-763D-491F-851B-81C8C6EA6EA8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718FF7FA-3F7D-479B-BCE0-E76BFF148132}" type="pres">
      <dgm:prSet presAssocID="{1B54AE7B-8BB7-46F2-8F62-0C5082F275B0}" presName="root2" presStyleCnt="0"/>
      <dgm:spPr/>
      <dgm:t>
        <a:bodyPr/>
        <a:lstStyle/>
        <a:p>
          <a:pPr rtl="1"/>
          <a:endParaRPr lang="fa-IR"/>
        </a:p>
      </dgm:t>
    </dgm:pt>
    <dgm:pt modelId="{376A26C0-2F5C-408F-8942-79716E17858D}" type="pres">
      <dgm:prSet presAssocID="{1B54AE7B-8BB7-46F2-8F62-0C5082F275B0}" presName="LevelTwoTextNode" presStyleLbl="node3" presStyleIdx="1" presStyleCnt="3" custScaleX="110153" custLinFactNeighborX="209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78B57E4-F0B0-45B8-8D6A-281A62B96F63}" type="pres">
      <dgm:prSet presAssocID="{1B54AE7B-8BB7-46F2-8F62-0C5082F275B0}" presName="level3hierChild" presStyleCnt="0"/>
      <dgm:spPr/>
      <dgm:t>
        <a:bodyPr/>
        <a:lstStyle/>
        <a:p>
          <a:pPr rtl="1"/>
          <a:endParaRPr lang="fa-IR"/>
        </a:p>
      </dgm:t>
    </dgm:pt>
    <dgm:pt modelId="{D682D8FE-8B5B-4C48-BB81-00F5F3D0F81C}" type="pres">
      <dgm:prSet presAssocID="{85E31C7F-8E06-4A08-B5E7-BD9CBDE015B1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08CBE1D6-85ED-40BE-8720-A0E8F2AA4630}" type="pres">
      <dgm:prSet presAssocID="{85E31C7F-8E06-4A08-B5E7-BD9CBDE015B1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EDEAF240-1FCA-404E-B997-016480570441}" type="pres">
      <dgm:prSet presAssocID="{F746343C-F836-4674-B70D-4E6880B6E2A9}" presName="root2" presStyleCnt="0"/>
      <dgm:spPr/>
      <dgm:t>
        <a:bodyPr/>
        <a:lstStyle/>
        <a:p>
          <a:pPr rtl="1"/>
          <a:endParaRPr lang="fa-IR"/>
        </a:p>
      </dgm:t>
    </dgm:pt>
    <dgm:pt modelId="{0571F526-9BBD-4385-9146-3B929BB58DB7}" type="pres">
      <dgm:prSet presAssocID="{F746343C-F836-4674-B70D-4E6880B6E2A9}" presName="LevelTwoTextNode" presStyleLbl="node3" presStyleIdx="2" presStyleCnt="3" custScaleX="110153" custLinFactNeighborX="2090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505A12F-8258-4472-B877-758DA1884399}" type="pres">
      <dgm:prSet presAssocID="{F746343C-F836-4674-B70D-4E6880B6E2A9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89EB65A9-3581-430D-8950-00996F6D1AFA}" type="presOf" srcId="{26576E61-4766-4F2F-93EB-FF37B00E37D2}" destId="{451821A2-DD96-40CC-9121-E0603598D6E1}" srcOrd="0" destOrd="0" presId="urn:microsoft.com/office/officeart/2005/8/layout/hierarchy2"/>
    <dgm:cxn modelId="{C51B92C4-4BD0-4639-8F7E-0CABC56A2D18}" type="presOf" srcId="{F746343C-F836-4674-B70D-4E6880B6E2A9}" destId="{0571F526-9BBD-4385-9146-3B929BB58DB7}" srcOrd="0" destOrd="0" presId="urn:microsoft.com/office/officeart/2005/8/layout/hierarchy2"/>
    <dgm:cxn modelId="{58454A7B-FA15-457E-AD8C-CC028DD959A9}" srcId="{47F67D5C-0C2D-4A79-B815-1D3DBCAF54A2}" destId="{F55AB1E4-31F2-44E1-AFF2-5EC4FEA8F069}" srcOrd="0" destOrd="0" parTransId="{AA518D5C-4063-4AAC-83A2-7938065B0986}" sibTransId="{7A1F9ADF-6B74-4DF6-95FC-31AC75BE6147}"/>
    <dgm:cxn modelId="{97D8BF93-B111-469C-8168-67FD9433260F}" type="presOf" srcId="{1B54AE7B-8BB7-46F2-8F62-0C5082F275B0}" destId="{376A26C0-2F5C-408F-8942-79716E17858D}" srcOrd="0" destOrd="0" presId="urn:microsoft.com/office/officeart/2005/8/layout/hierarchy2"/>
    <dgm:cxn modelId="{F74141FC-ED82-4366-8E48-290466107DAE}" type="presOf" srcId="{92FC5E47-6911-47A9-B511-8FA2FD48C4ED}" destId="{D888A6DA-0421-4D47-800E-00D2B2EDDE6F}" srcOrd="1" destOrd="0" presId="urn:microsoft.com/office/officeart/2005/8/layout/hierarchy2"/>
    <dgm:cxn modelId="{3A09F0C9-17D9-4E54-B795-1BA2DB117270}" type="presOf" srcId="{85E31C7F-8E06-4A08-B5E7-BD9CBDE015B1}" destId="{D682D8FE-8B5B-4C48-BB81-00F5F3D0F81C}" srcOrd="0" destOrd="0" presId="urn:microsoft.com/office/officeart/2005/8/layout/hierarchy2"/>
    <dgm:cxn modelId="{4C88E01D-FFF8-4016-BEFC-2DB4ADF56B03}" type="presOf" srcId="{F55AB1E4-31F2-44E1-AFF2-5EC4FEA8F069}" destId="{518D7FAB-A4CD-446E-90F3-253CAD17C846}" srcOrd="0" destOrd="0" presId="urn:microsoft.com/office/officeart/2005/8/layout/hierarchy2"/>
    <dgm:cxn modelId="{EB581049-9762-494E-B608-774E7F3E83E4}" type="presOf" srcId="{F6A6EA03-3EF9-4909-A051-EED54F6CB7F2}" destId="{D7BCCDE7-781D-437B-BE98-F59CA08B9D15}" srcOrd="0" destOrd="0" presId="urn:microsoft.com/office/officeart/2005/8/layout/hierarchy2"/>
    <dgm:cxn modelId="{DE4A0D1A-181F-40F6-B282-B55AF637BF45}" type="presOf" srcId="{AA518D5C-4063-4AAC-83A2-7938065B0986}" destId="{2ECDCF15-04CA-40E0-B282-A4C8BFAC2C6C}" srcOrd="1" destOrd="0" presId="urn:microsoft.com/office/officeart/2005/8/layout/hierarchy2"/>
    <dgm:cxn modelId="{B02AF848-CE5E-4AE7-87DF-CAAE94B2DA36}" type="presOf" srcId="{92FC5E47-6911-47A9-B511-8FA2FD48C4ED}" destId="{BFE218FC-526D-4970-9919-8E43753F3879}" srcOrd="0" destOrd="0" presId="urn:microsoft.com/office/officeart/2005/8/layout/hierarchy2"/>
    <dgm:cxn modelId="{D6326528-D415-4FDE-BB9A-0AA27205712B}" srcId="{F55AB1E4-31F2-44E1-AFF2-5EC4FEA8F069}" destId="{F6A6EA03-3EF9-4909-A051-EED54F6CB7F2}" srcOrd="0" destOrd="0" parTransId="{5D624C5C-2316-4257-855B-DC07096EDDD2}" sibTransId="{B6EE7709-00DE-494B-87A7-6A002A921CE1}"/>
    <dgm:cxn modelId="{E20FAEF0-4E8B-429C-B41A-9F3BC717AC60}" srcId="{520FFE72-7EF1-48D2-B6CD-BC4AD7730577}" destId="{47F67D5C-0C2D-4A79-B815-1D3DBCAF54A2}" srcOrd="0" destOrd="0" parTransId="{AA15F9E1-3576-422B-A4B4-84AAE15B9FAF}" sibTransId="{38C59942-3412-4925-A5D9-4322E1D76249}"/>
    <dgm:cxn modelId="{412CE991-6585-4115-A32E-53F629F9A46D}" type="presOf" srcId="{85E31C7F-8E06-4A08-B5E7-BD9CBDE015B1}" destId="{08CBE1D6-85ED-40BE-8720-A0E8F2AA4630}" srcOrd="1" destOrd="0" presId="urn:microsoft.com/office/officeart/2005/8/layout/hierarchy2"/>
    <dgm:cxn modelId="{5422AB43-89D6-41E2-A7B4-D9878D117E0E}" type="presOf" srcId="{5D624C5C-2316-4257-855B-DC07096EDDD2}" destId="{772C7C88-DF2D-4E1E-B204-1D494ADC8BAA}" srcOrd="0" destOrd="0" presId="urn:microsoft.com/office/officeart/2005/8/layout/hierarchy2"/>
    <dgm:cxn modelId="{6E07A250-073E-4AB9-8BD5-EE463176B6B1}" srcId="{26576E61-4766-4F2F-93EB-FF37B00E37D2}" destId="{1B54AE7B-8BB7-46F2-8F62-0C5082F275B0}" srcOrd="0" destOrd="0" parTransId="{04BFC642-763D-491F-851B-81C8C6EA6EA8}" sibTransId="{BF8F84AC-36B2-4F3B-9D56-233CE067CB35}"/>
    <dgm:cxn modelId="{315ACC4B-50C8-4BD9-BCB5-3104766EE9F1}" type="presOf" srcId="{AA518D5C-4063-4AAC-83A2-7938065B0986}" destId="{02036D38-6ABB-4FDB-A330-E35FD6AF7F86}" srcOrd="0" destOrd="0" presId="urn:microsoft.com/office/officeart/2005/8/layout/hierarchy2"/>
    <dgm:cxn modelId="{79D72047-71A5-410C-9026-0FE0BFFEC523}" type="presOf" srcId="{04BFC642-763D-491F-851B-81C8C6EA6EA8}" destId="{AB709744-5AA9-48A7-8E22-0C739EEDC736}" srcOrd="0" destOrd="0" presId="urn:microsoft.com/office/officeart/2005/8/layout/hierarchy2"/>
    <dgm:cxn modelId="{F94898AC-0EB3-4370-A760-09432395524E}" srcId="{47F67D5C-0C2D-4A79-B815-1D3DBCAF54A2}" destId="{26576E61-4766-4F2F-93EB-FF37B00E37D2}" srcOrd="1" destOrd="0" parTransId="{92FC5E47-6911-47A9-B511-8FA2FD48C4ED}" sibTransId="{334E376E-9988-4B99-87B6-D2A380D1B0E9}"/>
    <dgm:cxn modelId="{CD678C82-C3DB-49B1-8216-AD68B724C968}" srcId="{26576E61-4766-4F2F-93EB-FF37B00E37D2}" destId="{F746343C-F836-4674-B70D-4E6880B6E2A9}" srcOrd="1" destOrd="0" parTransId="{85E31C7F-8E06-4A08-B5E7-BD9CBDE015B1}" sibTransId="{D4B1EAF7-F3AD-4FD1-9297-97C041A80FF5}"/>
    <dgm:cxn modelId="{D4CF1C3C-4845-42EC-957E-D23ED70DC320}" type="presOf" srcId="{47F67D5C-0C2D-4A79-B815-1D3DBCAF54A2}" destId="{DCCB8851-E817-43C1-AB95-7F47F492AB0B}" srcOrd="0" destOrd="0" presId="urn:microsoft.com/office/officeart/2005/8/layout/hierarchy2"/>
    <dgm:cxn modelId="{3C7B2AB7-2FF3-4687-B06A-78AA15561F84}" type="presOf" srcId="{520FFE72-7EF1-48D2-B6CD-BC4AD7730577}" destId="{A00BE7F4-9F16-4C2F-B613-CF0E6DB254F3}" srcOrd="0" destOrd="0" presId="urn:microsoft.com/office/officeart/2005/8/layout/hierarchy2"/>
    <dgm:cxn modelId="{B0DAC703-E311-4139-823E-8B5A822DCF96}" type="presOf" srcId="{04BFC642-763D-491F-851B-81C8C6EA6EA8}" destId="{7C96B4CA-DA5C-4A87-B489-D16CD4D09F87}" srcOrd="1" destOrd="0" presId="urn:microsoft.com/office/officeart/2005/8/layout/hierarchy2"/>
    <dgm:cxn modelId="{0712B745-C950-4D2B-842B-F6FD1FAE0A4A}" type="presOf" srcId="{5D624C5C-2316-4257-855B-DC07096EDDD2}" destId="{397802C3-85DC-466C-B5FC-D25058BA8F43}" srcOrd="1" destOrd="0" presId="urn:microsoft.com/office/officeart/2005/8/layout/hierarchy2"/>
    <dgm:cxn modelId="{932EB0A2-6B2A-435F-AB19-18B96BA056C0}" type="presParOf" srcId="{A00BE7F4-9F16-4C2F-B613-CF0E6DB254F3}" destId="{F03E4283-039C-4519-A900-2671F9E07977}" srcOrd="0" destOrd="0" presId="urn:microsoft.com/office/officeart/2005/8/layout/hierarchy2"/>
    <dgm:cxn modelId="{40409B9E-4CAA-4BB3-A78F-B84054D0FA83}" type="presParOf" srcId="{F03E4283-039C-4519-A900-2671F9E07977}" destId="{DCCB8851-E817-43C1-AB95-7F47F492AB0B}" srcOrd="0" destOrd="0" presId="urn:microsoft.com/office/officeart/2005/8/layout/hierarchy2"/>
    <dgm:cxn modelId="{DAB2AA98-FF37-4137-AC14-57F36A69EC40}" type="presParOf" srcId="{F03E4283-039C-4519-A900-2671F9E07977}" destId="{3DBD3FAA-97AE-41C3-8315-366E708578DA}" srcOrd="1" destOrd="0" presId="urn:microsoft.com/office/officeart/2005/8/layout/hierarchy2"/>
    <dgm:cxn modelId="{B6212A5B-86C5-43D4-890C-4AC0AAE4432B}" type="presParOf" srcId="{3DBD3FAA-97AE-41C3-8315-366E708578DA}" destId="{02036D38-6ABB-4FDB-A330-E35FD6AF7F86}" srcOrd="0" destOrd="0" presId="urn:microsoft.com/office/officeart/2005/8/layout/hierarchy2"/>
    <dgm:cxn modelId="{38BB19F6-2062-417A-920E-4F0FE1D1F579}" type="presParOf" srcId="{02036D38-6ABB-4FDB-A330-E35FD6AF7F86}" destId="{2ECDCF15-04CA-40E0-B282-A4C8BFAC2C6C}" srcOrd="0" destOrd="0" presId="urn:microsoft.com/office/officeart/2005/8/layout/hierarchy2"/>
    <dgm:cxn modelId="{12D1ED03-C223-43E0-9987-FC0AE07C3009}" type="presParOf" srcId="{3DBD3FAA-97AE-41C3-8315-366E708578DA}" destId="{756CC1CC-6895-4931-9EFA-5A52A0E7EA9D}" srcOrd="1" destOrd="0" presId="urn:microsoft.com/office/officeart/2005/8/layout/hierarchy2"/>
    <dgm:cxn modelId="{C22AFF90-4D1C-48B8-B514-76280DC39651}" type="presParOf" srcId="{756CC1CC-6895-4931-9EFA-5A52A0E7EA9D}" destId="{518D7FAB-A4CD-446E-90F3-253CAD17C846}" srcOrd="0" destOrd="0" presId="urn:microsoft.com/office/officeart/2005/8/layout/hierarchy2"/>
    <dgm:cxn modelId="{C6D99F8D-42DD-4E05-A50E-0E6D0100714F}" type="presParOf" srcId="{756CC1CC-6895-4931-9EFA-5A52A0E7EA9D}" destId="{203F90AE-C2F7-42CB-9095-5FD7521DB939}" srcOrd="1" destOrd="0" presId="urn:microsoft.com/office/officeart/2005/8/layout/hierarchy2"/>
    <dgm:cxn modelId="{9B62054B-3B94-4D82-BA00-B5B68088EA98}" type="presParOf" srcId="{203F90AE-C2F7-42CB-9095-5FD7521DB939}" destId="{772C7C88-DF2D-4E1E-B204-1D494ADC8BAA}" srcOrd="0" destOrd="0" presId="urn:microsoft.com/office/officeart/2005/8/layout/hierarchy2"/>
    <dgm:cxn modelId="{1D49431E-6451-49CF-A485-4C424301A431}" type="presParOf" srcId="{772C7C88-DF2D-4E1E-B204-1D494ADC8BAA}" destId="{397802C3-85DC-466C-B5FC-D25058BA8F43}" srcOrd="0" destOrd="0" presId="urn:microsoft.com/office/officeart/2005/8/layout/hierarchy2"/>
    <dgm:cxn modelId="{EA4FF0C0-28FC-4BE4-9E81-80D3AEDB1F83}" type="presParOf" srcId="{203F90AE-C2F7-42CB-9095-5FD7521DB939}" destId="{7B3ED1DF-4227-4A7F-B26B-7ABBD71059E7}" srcOrd="1" destOrd="0" presId="urn:microsoft.com/office/officeart/2005/8/layout/hierarchy2"/>
    <dgm:cxn modelId="{02676C10-1A1B-4DFE-B832-D0C9962F88A2}" type="presParOf" srcId="{7B3ED1DF-4227-4A7F-B26B-7ABBD71059E7}" destId="{D7BCCDE7-781D-437B-BE98-F59CA08B9D15}" srcOrd="0" destOrd="0" presId="urn:microsoft.com/office/officeart/2005/8/layout/hierarchy2"/>
    <dgm:cxn modelId="{D36CEE86-1986-4D71-80C0-7C895BC28A76}" type="presParOf" srcId="{7B3ED1DF-4227-4A7F-B26B-7ABBD71059E7}" destId="{63BDCDEB-6BAC-4C18-8AAE-10B64C3C189D}" srcOrd="1" destOrd="0" presId="urn:microsoft.com/office/officeart/2005/8/layout/hierarchy2"/>
    <dgm:cxn modelId="{83A8E884-E719-4899-86B0-09FA66E678C3}" type="presParOf" srcId="{3DBD3FAA-97AE-41C3-8315-366E708578DA}" destId="{BFE218FC-526D-4970-9919-8E43753F3879}" srcOrd="2" destOrd="0" presId="urn:microsoft.com/office/officeart/2005/8/layout/hierarchy2"/>
    <dgm:cxn modelId="{942A7365-2892-4C55-8385-C853ED0D73C4}" type="presParOf" srcId="{BFE218FC-526D-4970-9919-8E43753F3879}" destId="{D888A6DA-0421-4D47-800E-00D2B2EDDE6F}" srcOrd="0" destOrd="0" presId="urn:microsoft.com/office/officeart/2005/8/layout/hierarchy2"/>
    <dgm:cxn modelId="{1A96F124-1E2A-40AC-BBD2-429BA1042A23}" type="presParOf" srcId="{3DBD3FAA-97AE-41C3-8315-366E708578DA}" destId="{7BEE113B-F812-477B-A8ED-CB0FFD9A4853}" srcOrd="3" destOrd="0" presId="urn:microsoft.com/office/officeart/2005/8/layout/hierarchy2"/>
    <dgm:cxn modelId="{E40AAD28-AD3F-4DBD-A6E2-D887453E3C9F}" type="presParOf" srcId="{7BEE113B-F812-477B-A8ED-CB0FFD9A4853}" destId="{451821A2-DD96-40CC-9121-E0603598D6E1}" srcOrd="0" destOrd="0" presId="urn:microsoft.com/office/officeart/2005/8/layout/hierarchy2"/>
    <dgm:cxn modelId="{925F0BE5-40CA-48A2-8042-892893E0B738}" type="presParOf" srcId="{7BEE113B-F812-477B-A8ED-CB0FFD9A4853}" destId="{B19AEFBE-A5E8-4954-AEDE-E605C0023D49}" srcOrd="1" destOrd="0" presId="urn:microsoft.com/office/officeart/2005/8/layout/hierarchy2"/>
    <dgm:cxn modelId="{2428BD43-A5CB-4CBE-BBD4-C53CBA7E7EA0}" type="presParOf" srcId="{B19AEFBE-A5E8-4954-AEDE-E605C0023D49}" destId="{AB709744-5AA9-48A7-8E22-0C739EEDC736}" srcOrd="0" destOrd="0" presId="urn:microsoft.com/office/officeart/2005/8/layout/hierarchy2"/>
    <dgm:cxn modelId="{F2353AE2-D875-4CB5-BE14-2EDDA4AD83BD}" type="presParOf" srcId="{AB709744-5AA9-48A7-8E22-0C739EEDC736}" destId="{7C96B4CA-DA5C-4A87-B489-D16CD4D09F87}" srcOrd="0" destOrd="0" presId="urn:microsoft.com/office/officeart/2005/8/layout/hierarchy2"/>
    <dgm:cxn modelId="{447456F3-8F75-4CE0-A13A-083F5B933EF8}" type="presParOf" srcId="{B19AEFBE-A5E8-4954-AEDE-E605C0023D49}" destId="{718FF7FA-3F7D-479B-BCE0-E76BFF148132}" srcOrd="1" destOrd="0" presId="urn:microsoft.com/office/officeart/2005/8/layout/hierarchy2"/>
    <dgm:cxn modelId="{F14957EF-6946-4B53-85A4-083D89A43569}" type="presParOf" srcId="{718FF7FA-3F7D-479B-BCE0-E76BFF148132}" destId="{376A26C0-2F5C-408F-8942-79716E17858D}" srcOrd="0" destOrd="0" presId="urn:microsoft.com/office/officeart/2005/8/layout/hierarchy2"/>
    <dgm:cxn modelId="{260C94B8-76DE-4808-82E4-B064108D3DA8}" type="presParOf" srcId="{718FF7FA-3F7D-479B-BCE0-E76BFF148132}" destId="{E78B57E4-F0B0-45B8-8D6A-281A62B96F63}" srcOrd="1" destOrd="0" presId="urn:microsoft.com/office/officeart/2005/8/layout/hierarchy2"/>
    <dgm:cxn modelId="{EA49E938-BB61-46E5-A9D9-06D0DED9A9A2}" type="presParOf" srcId="{B19AEFBE-A5E8-4954-AEDE-E605C0023D49}" destId="{D682D8FE-8B5B-4C48-BB81-00F5F3D0F81C}" srcOrd="2" destOrd="0" presId="urn:microsoft.com/office/officeart/2005/8/layout/hierarchy2"/>
    <dgm:cxn modelId="{A29E4D1E-619A-4D49-A941-A5C64E66D593}" type="presParOf" srcId="{D682D8FE-8B5B-4C48-BB81-00F5F3D0F81C}" destId="{08CBE1D6-85ED-40BE-8720-A0E8F2AA4630}" srcOrd="0" destOrd="0" presId="urn:microsoft.com/office/officeart/2005/8/layout/hierarchy2"/>
    <dgm:cxn modelId="{2CE2CA82-ACF8-48CD-A893-6B185A91CF08}" type="presParOf" srcId="{B19AEFBE-A5E8-4954-AEDE-E605C0023D49}" destId="{EDEAF240-1FCA-404E-B997-016480570441}" srcOrd="3" destOrd="0" presId="urn:microsoft.com/office/officeart/2005/8/layout/hierarchy2"/>
    <dgm:cxn modelId="{BBEB3F11-88DB-495F-A4AC-0EE58354F737}" type="presParOf" srcId="{EDEAF240-1FCA-404E-B997-016480570441}" destId="{0571F526-9BBD-4385-9146-3B929BB58DB7}" srcOrd="0" destOrd="0" presId="urn:microsoft.com/office/officeart/2005/8/layout/hierarchy2"/>
    <dgm:cxn modelId="{7521B608-9D04-46F0-B8A6-D3A689A2F1ED}" type="presParOf" srcId="{EDEAF240-1FCA-404E-B997-016480570441}" destId="{8505A12F-8258-4472-B877-758DA18843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FFE72-7EF1-48D2-B6CD-BC4AD773057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7F67D5C-0C2D-4A79-B815-1D3DBCAF54A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بررسی</a:t>
          </a:r>
          <a:r>
            <a:rPr lang="fa-IR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جایگاه</a:t>
          </a:r>
          <a:r>
            <a:rPr lang="fa-IR" sz="1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علوم</a:t>
          </a:r>
        </a:p>
      </dgm:t>
    </dgm:pt>
    <dgm:pt modelId="{AA15F9E1-3576-422B-A4B4-84AAE15B9FAF}" type="parTrans" cxnId="{E20FAEF0-4E8B-429C-B41A-9F3BC717AC60}">
      <dgm:prSet/>
      <dgm:spPr/>
      <dgm:t>
        <a:bodyPr/>
        <a:lstStyle/>
        <a:p>
          <a:pPr rtl="1"/>
          <a:endParaRPr lang="fa-IR"/>
        </a:p>
      </dgm:t>
    </dgm:pt>
    <dgm:pt modelId="{38C59942-3412-4925-A5D9-4322E1D76249}" type="sibTrans" cxnId="{E20FAEF0-4E8B-429C-B41A-9F3BC717AC60}">
      <dgm:prSet/>
      <dgm:spPr/>
      <dgm:t>
        <a:bodyPr/>
        <a:lstStyle/>
        <a:p>
          <a:pPr rtl="1"/>
          <a:endParaRPr lang="fa-IR"/>
        </a:p>
      </dgm:t>
    </dgm:pt>
    <dgm:pt modelId="{26576E61-4766-4F2F-93EB-FF37B00E37D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به حسب </a:t>
          </a:r>
          <a:r>
            <a:rPr lang="fa-IR" sz="18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تعلیم</a:t>
          </a:r>
        </a:p>
      </dgm:t>
    </dgm:pt>
    <dgm:pt modelId="{92FC5E47-6911-47A9-B511-8FA2FD48C4ED}" type="parTrans" cxnId="{F94898AC-0EB3-4370-A760-09432395524E}">
      <dgm:prSet/>
      <dgm:spPr/>
      <dgm:t>
        <a:bodyPr/>
        <a:lstStyle/>
        <a:p>
          <a:pPr rtl="1"/>
          <a:endParaRPr lang="fa-IR"/>
        </a:p>
      </dgm:t>
    </dgm:pt>
    <dgm:pt modelId="{334E376E-9988-4B99-87B6-D2A380D1B0E9}" type="sibTrans" cxnId="{F94898AC-0EB3-4370-A760-09432395524E}">
      <dgm:prSet/>
      <dgm:spPr/>
      <dgm:t>
        <a:bodyPr/>
        <a:lstStyle/>
        <a:p>
          <a:pPr rtl="1"/>
          <a:endParaRPr lang="fa-IR"/>
        </a:p>
      </dgm:t>
    </dgm:pt>
    <dgm:pt modelId="{1B54AE7B-8BB7-46F2-8F62-0C5082F275B0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 1. موارد </a:t>
          </a:r>
        </a:p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تقدیم و تاخیرِ </a:t>
          </a:r>
          <a:r>
            <a:rPr lang="fa-IR" sz="18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استحسانی</a:t>
          </a:r>
        </a:p>
      </dgm:t>
    </dgm:pt>
    <dgm:pt modelId="{04BFC642-763D-491F-851B-81C8C6EA6EA8}" type="parTrans" cxnId="{6E07A250-073E-4AB9-8BD5-EE463176B6B1}">
      <dgm:prSet/>
      <dgm:spPr/>
      <dgm:t>
        <a:bodyPr/>
        <a:lstStyle/>
        <a:p>
          <a:pPr rtl="1"/>
          <a:endParaRPr lang="fa-IR"/>
        </a:p>
      </dgm:t>
    </dgm:pt>
    <dgm:pt modelId="{BF8F84AC-36B2-4F3B-9D56-233CE067CB35}" type="sibTrans" cxnId="{6E07A250-073E-4AB9-8BD5-EE463176B6B1}">
      <dgm:prSet/>
      <dgm:spPr/>
      <dgm:t>
        <a:bodyPr/>
        <a:lstStyle/>
        <a:p>
          <a:pPr rtl="1"/>
          <a:endParaRPr lang="fa-IR"/>
        </a:p>
      </dgm:t>
    </dgm:pt>
    <dgm:pt modelId="{C72AE184-3D77-44AC-91F8-61CA97A9084C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1"/>
          <a:r>
            <a:rPr lang="fa-IR" sz="18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تقدم رتبی در غایت </a:t>
          </a:r>
        </a:p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تقدم علم نحو بر علم بلاغت)</a:t>
          </a:r>
        </a:p>
      </dgm:t>
    </dgm:pt>
    <dgm:pt modelId="{0113FAB3-EA96-4D9B-91A3-6A1D8362C117}" type="parTrans" cxnId="{6E14328E-1FD5-43D4-BD84-FB315128C89B}">
      <dgm:prSet/>
      <dgm:spPr/>
      <dgm:t>
        <a:bodyPr/>
        <a:lstStyle/>
        <a:p>
          <a:pPr rtl="1"/>
          <a:endParaRPr lang="fa-IR"/>
        </a:p>
      </dgm:t>
    </dgm:pt>
    <dgm:pt modelId="{B51311D2-DC27-4E1F-8CB5-FF51814027A2}" type="sibTrans" cxnId="{6E14328E-1FD5-43D4-BD84-FB315128C89B}">
      <dgm:prSet/>
      <dgm:spPr/>
      <dgm:t>
        <a:bodyPr/>
        <a:lstStyle/>
        <a:p>
          <a:pPr rtl="1"/>
          <a:endParaRPr lang="fa-IR"/>
        </a:p>
      </dgm:t>
    </dgm:pt>
    <dgm:pt modelId="{76ACF898-9D27-4A1F-B8D5-9114E416BDA5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1"/>
          <a:r>
            <a:rPr lang="fa-IR" sz="18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آسانی یک علم در فراگیری</a:t>
          </a:r>
        </a:p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تقدیم علوم ریاضی بر فنون حکمت)</a:t>
          </a:r>
        </a:p>
      </dgm:t>
    </dgm:pt>
    <dgm:pt modelId="{B45964A5-57E3-4179-B901-16E590E260A9}" type="parTrans" cxnId="{7F26CE8F-72B3-4D08-9CEE-B5E0B8E9E5D3}">
      <dgm:prSet/>
      <dgm:spPr/>
      <dgm:t>
        <a:bodyPr/>
        <a:lstStyle/>
        <a:p>
          <a:pPr rtl="1"/>
          <a:endParaRPr lang="fa-IR"/>
        </a:p>
      </dgm:t>
    </dgm:pt>
    <dgm:pt modelId="{1011A711-EDE6-4625-B14F-0FE720C6CB67}" type="sibTrans" cxnId="{7F26CE8F-72B3-4D08-9CEE-B5E0B8E9E5D3}">
      <dgm:prSet/>
      <dgm:spPr/>
      <dgm:t>
        <a:bodyPr/>
        <a:lstStyle/>
        <a:p>
          <a:pPr rtl="1"/>
          <a:endParaRPr lang="fa-IR"/>
        </a:p>
      </dgm:t>
    </dgm:pt>
    <dgm:pt modelId="{8F249D8B-B6A3-4000-9343-5AEB5938F1F7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1"/>
          <a:r>
            <a:rPr lang="fa-IR" sz="18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محکم و متقن بودن یک علم</a:t>
          </a:r>
        </a:p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تقدیم علوم ریاضی بر فنون حکمت) </a:t>
          </a:r>
        </a:p>
      </dgm:t>
    </dgm:pt>
    <dgm:pt modelId="{EFA73F4C-C45E-4469-B407-0516A04A0220}" type="parTrans" cxnId="{0A8352D6-4C55-4418-9231-A594FE2C219D}">
      <dgm:prSet/>
      <dgm:spPr/>
      <dgm:t>
        <a:bodyPr/>
        <a:lstStyle/>
        <a:p>
          <a:pPr rtl="1"/>
          <a:endParaRPr lang="fa-IR"/>
        </a:p>
      </dgm:t>
    </dgm:pt>
    <dgm:pt modelId="{BD242F44-20A5-4401-A741-9673CE468F50}" type="sibTrans" cxnId="{0A8352D6-4C55-4418-9231-A594FE2C219D}">
      <dgm:prSet/>
      <dgm:spPr/>
      <dgm:t>
        <a:bodyPr/>
        <a:lstStyle/>
        <a:p>
          <a:pPr rtl="1"/>
          <a:endParaRPr lang="fa-IR"/>
        </a:p>
      </dgm:t>
    </dgm:pt>
    <dgm:pt modelId="{742CAA30-E70B-491F-91FC-5773FFA9CDBA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1"/>
          <a:r>
            <a:rPr lang="fa-IR" sz="18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تقدم رتبی در موضوع</a:t>
          </a:r>
        </a:p>
        <a:p>
          <a:pPr rtl="1"/>
          <a:r>
            <a:rPr lang="fa-IR" sz="1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تقدم علم نحو بر علم بلاغت)</a:t>
          </a:r>
        </a:p>
      </dgm:t>
    </dgm:pt>
    <dgm:pt modelId="{3A8D0E44-DDC0-498B-BBD9-5598E7B9B57C}" type="parTrans" cxnId="{FD41C3C2-DC50-45DA-B17A-89F7CFD4F0F9}">
      <dgm:prSet/>
      <dgm:spPr/>
      <dgm:t>
        <a:bodyPr/>
        <a:lstStyle/>
        <a:p>
          <a:pPr rtl="1"/>
          <a:endParaRPr lang="fa-IR"/>
        </a:p>
      </dgm:t>
    </dgm:pt>
    <dgm:pt modelId="{83ADA1C8-541A-40D5-B454-8B4B6A48E26F}" type="sibTrans" cxnId="{FD41C3C2-DC50-45DA-B17A-89F7CFD4F0F9}">
      <dgm:prSet/>
      <dgm:spPr/>
      <dgm:t>
        <a:bodyPr/>
        <a:lstStyle/>
        <a:p>
          <a:pPr rtl="1"/>
          <a:endParaRPr lang="fa-IR"/>
        </a:p>
      </dgm:t>
    </dgm:pt>
    <dgm:pt modelId="{A00BE7F4-9F16-4C2F-B613-CF0E6DB254F3}" type="pres">
      <dgm:prSet presAssocID="{520FFE72-7EF1-48D2-B6CD-BC4AD773057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03E4283-039C-4519-A900-2671F9E07977}" type="pres">
      <dgm:prSet presAssocID="{47F67D5C-0C2D-4A79-B815-1D3DBCAF54A2}" presName="root1" presStyleCnt="0"/>
      <dgm:spPr/>
    </dgm:pt>
    <dgm:pt modelId="{DCCB8851-E817-43C1-AB95-7F47F492AB0B}" type="pres">
      <dgm:prSet presAssocID="{47F67D5C-0C2D-4A79-B815-1D3DBCAF54A2}" presName="LevelOneTextNode" presStyleLbl="node0" presStyleIdx="0" presStyleCnt="3" custScaleX="79856" custScaleY="81976" custLinFactNeighborX="14102" custLinFactNeighborY="16242">
        <dgm:presLayoutVars>
          <dgm:chPref val="3"/>
        </dgm:presLayoutVars>
      </dgm:prSet>
      <dgm:spPr>
        <a:prstGeom prst="downArrowCallout">
          <a:avLst/>
        </a:prstGeom>
      </dgm:spPr>
      <dgm:t>
        <a:bodyPr/>
        <a:lstStyle/>
        <a:p>
          <a:pPr rtl="1"/>
          <a:endParaRPr lang="fa-IR"/>
        </a:p>
      </dgm:t>
    </dgm:pt>
    <dgm:pt modelId="{3DBD3FAA-97AE-41C3-8315-366E708578DA}" type="pres">
      <dgm:prSet presAssocID="{47F67D5C-0C2D-4A79-B815-1D3DBCAF54A2}" presName="level2hierChild" presStyleCnt="0"/>
      <dgm:spPr/>
    </dgm:pt>
    <dgm:pt modelId="{09C8D579-CB06-4B61-AFE5-E9A8730F89A5}" type="pres">
      <dgm:prSet presAssocID="{26576E61-4766-4F2F-93EB-FF37B00E37D2}" presName="root1" presStyleCnt="0"/>
      <dgm:spPr/>
    </dgm:pt>
    <dgm:pt modelId="{A4FF4696-9D69-4CAC-9537-8BEB3A4838F9}" type="pres">
      <dgm:prSet presAssocID="{26576E61-4766-4F2F-93EB-FF37B00E37D2}" presName="LevelOneTextNode" presStyleLbl="node0" presStyleIdx="1" presStyleCnt="3" custScaleX="79856" custScaleY="81976" custLinFactNeighborX="13181" custLinFactNeighborY="7282">
        <dgm:presLayoutVars>
          <dgm:chPref val="3"/>
        </dgm:presLayoutVars>
      </dgm:prSet>
      <dgm:spPr>
        <a:prstGeom prst="downArrowCallout">
          <a:avLst/>
        </a:prstGeom>
      </dgm:spPr>
      <dgm:t>
        <a:bodyPr/>
        <a:lstStyle/>
        <a:p>
          <a:pPr rtl="1"/>
          <a:endParaRPr lang="fa-IR"/>
        </a:p>
      </dgm:t>
    </dgm:pt>
    <dgm:pt modelId="{1B58C651-055F-4993-824F-D1B7B9BA24A4}" type="pres">
      <dgm:prSet presAssocID="{26576E61-4766-4F2F-93EB-FF37B00E37D2}" presName="level2hierChild" presStyleCnt="0"/>
      <dgm:spPr/>
    </dgm:pt>
    <dgm:pt modelId="{5FFA1932-8C93-4F5F-AD8B-81436BB0F7A8}" type="pres">
      <dgm:prSet presAssocID="{1B54AE7B-8BB7-46F2-8F62-0C5082F275B0}" presName="root1" presStyleCnt="0"/>
      <dgm:spPr/>
    </dgm:pt>
    <dgm:pt modelId="{DF470DFC-EE4E-459A-AD61-8EF162AE4214}" type="pres">
      <dgm:prSet presAssocID="{1B54AE7B-8BB7-46F2-8F62-0C5082F275B0}" presName="LevelOneTextNode" presStyleLbl="node0" presStyleIdx="2" presStyleCnt="3" custLinFactNeighborX="23829" custLinFactNeighborY="-21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D349A0-6044-486B-8195-34A6966392E9}" type="pres">
      <dgm:prSet presAssocID="{1B54AE7B-8BB7-46F2-8F62-0C5082F275B0}" presName="level2hierChild" presStyleCnt="0"/>
      <dgm:spPr/>
    </dgm:pt>
    <dgm:pt modelId="{228A2252-1CF4-4CBE-A9D8-FEAB1F1529C0}" type="pres">
      <dgm:prSet presAssocID="{B45964A5-57E3-4179-B901-16E590E260A9}" presName="conn2-1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AD4D2874-37FF-4F42-9249-9908B4DCC548}" type="pres">
      <dgm:prSet presAssocID="{B45964A5-57E3-4179-B901-16E590E260A9}" presName="connTx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5DD47125-55E3-4E4F-BAFF-9F0FBDC12BE0}" type="pres">
      <dgm:prSet presAssocID="{76ACF898-9D27-4A1F-B8D5-9114E416BDA5}" presName="root2" presStyleCnt="0"/>
      <dgm:spPr/>
    </dgm:pt>
    <dgm:pt modelId="{7402C461-5353-46FF-B1D5-7BBCF5444B2C}" type="pres">
      <dgm:prSet presAssocID="{76ACF898-9D27-4A1F-B8D5-9114E416BDA5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5DE9D8-4099-4480-BE23-0E7FB8C66695}" type="pres">
      <dgm:prSet presAssocID="{76ACF898-9D27-4A1F-B8D5-9114E416BDA5}" presName="level3hierChild" presStyleCnt="0"/>
      <dgm:spPr/>
    </dgm:pt>
    <dgm:pt modelId="{7A47C24B-4BC6-4C2A-B3EC-E8E97AC89190}" type="pres">
      <dgm:prSet presAssocID="{EFA73F4C-C45E-4469-B407-0516A04A0220}" presName="conn2-1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2BF31781-2088-4F24-9EF4-BACA9E15429F}" type="pres">
      <dgm:prSet presAssocID="{EFA73F4C-C45E-4469-B407-0516A04A0220}" presName="connTx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1CD083D9-4899-4D36-83E3-930F96A89375}" type="pres">
      <dgm:prSet presAssocID="{8F249D8B-B6A3-4000-9343-5AEB5938F1F7}" presName="root2" presStyleCnt="0"/>
      <dgm:spPr/>
    </dgm:pt>
    <dgm:pt modelId="{6A82D492-5C9C-43EA-8212-D96E8E4BF50B}" type="pres">
      <dgm:prSet presAssocID="{8F249D8B-B6A3-4000-9343-5AEB5938F1F7}" presName="LevelTwoTextNode" presStyleLbl="node2" presStyleIdx="1" presStyleCnt="4" custLinFactNeighborX="83" custLinFactNeighborY="27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2C3536-4D68-4466-97DC-3B93229FB9F0}" type="pres">
      <dgm:prSet presAssocID="{8F249D8B-B6A3-4000-9343-5AEB5938F1F7}" presName="level3hierChild" presStyleCnt="0"/>
      <dgm:spPr/>
    </dgm:pt>
    <dgm:pt modelId="{5DF31441-DDA5-4668-BAB0-EE36C663DF61}" type="pres">
      <dgm:prSet presAssocID="{3A8D0E44-DDC0-498B-BBD9-5598E7B9B57C}" presName="conn2-1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9E35913C-6D96-4022-A592-077640EB47E5}" type="pres">
      <dgm:prSet presAssocID="{3A8D0E44-DDC0-498B-BBD9-5598E7B9B57C}" presName="connTx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A34B144D-A3D3-4FE7-9B5E-35BEFE973DAE}" type="pres">
      <dgm:prSet presAssocID="{742CAA30-E70B-491F-91FC-5773FFA9CDBA}" presName="root2" presStyleCnt="0"/>
      <dgm:spPr/>
    </dgm:pt>
    <dgm:pt modelId="{21DAD3F4-8FB8-49D1-B8DE-5F4AB2FCF1E8}" type="pres">
      <dgm:prSet presAssocID="{742CAA30-E70B-491F-91FC-5773FFA9CDBA}" presName="LevelTwoTextNode" presStyleLbl="node2" presStyleIdx="2" presStyleCnt="4" custLinFactNeighborX="200" custLinFactNeighborY="-11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A1584C-84A2-407B-B170-05D71A31BAC2}" type="pres">
      <dgm:prSet presAssocID="{742CAA30-E70B-491F-91FC-5773FFA9CDBA}" presName="level3hierChild" presStyleCnt="0"/>
      <dgm:spPr/>
    </dgm:pt>
    <dgm:pt modelId="{F460BCC4-E75C-4487-8735-E3AA21C4ADC2}" type="pres">
      <dgm:prSet presAssocID="{0113FAB3-EA96-4D9B-91A3-6A1D8362C117}" presName="conn2-1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568E5E40-5F66-49CB-8AA4-0F2FB0509F9A}" type="pres">
      <dgm:prSet presAssocID="{0113FAB3-EA96-4D9B-91A3-6A1D8362C117}" presName="connTx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3BABA208-676A-4206-93E1-4DAA40D3BF8F}" type="pres">
      <dgm:prSet presAssocID="{C72AE184-3D77-44AC-91F8-61CA97A9084C}" presName="root2" presStyleCnt="0"/>
      <dgm:spPr/>
    </dgm:pt>
    <dgm:pt modelId="{7A34F051-0843-47B7-A778-8125B04BA0B3}" type="pres">
      <dgm:prSet presAssocID="{C72AE184-3D77-44AC-91F8-61CA97A9084C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4BCEE53-4A8D-4D6B-AD04-6C9218D0E2D6}" type="pres">
      <dgm:prSet presAssocID="{C72AE184-3D77-44AC-91F8-61CA97A9084C}" presName="level3hierChild" presStyleCnt="0"/>
      <dgm:spPr/>
    </dgm:pt>
  </dgm:ptLst>
  <dgm:cxnLst>
    <dgm:cxn modelId="{0400B1AC-0AC2-4952-AFBD-0626552B202D}" type="presOf" srcId="{26576E61-4766-4F2F-93EB-FF37B00E37D2}" destId="{A4FF4696-9D69-4CAC-9537-8BEB3A4838F9}" srcOrd="0" destOrd="0" presId="urn:microsoft.com/office/officeart/2005/8/layout/hierarchy2"/>
    <dgm:cxn modelId="{CF6D3E8A-E870-4EEF-B3BC-172A2B7EA6C3}" type="presOf" srcId="{520FFE72-7EF1-48D2-B6CD-BC4AD7730577}" destId="{A00BE7F4-9F16-4C2F-B613-CF0E6DB254F3}" srcOrd="0" destOrd="0" presId="urn:microsoft.com/office/officeart/2005/8/layout/hierarchy2"/>
    <dgm:cxn modelId="{8499CD9F-6515-4EBD-B999-E731DA9BF080}" type="presOf" srcId="{B45964A5-57E3-4179-B901-16E590E260A9}" destId="{228A2252-1CF4-4CBE-A9D8-FEAB1F1529C0}" srcOrd="0" destOrd="0" presId="urn:microsoft.com/office/officeart/2005/8/layout/hierarchy2"/>
    <dgm:cxn modelId="{58084BF5-1C19-4589-AA1E-40C55E9DCA2A}" type="presOf" srcId="{1B54AE7B-8BB7-46F2-8F62-0C5082F275B0}" destId="{DF470DFC-EE4E-459A-AD61-8EF162AE4214}" srcOrd="0" destOrd="0" presId="urn:microsoft.com/office/officeart/2005/8/layout/hierarchy2"/>
    <dgm:cxn modelId="{9CFC916E-3291-4BBC-B6A0-0C9A4D42EE4E}" type="presOf" srcId="{C72AE184-3D77-44AC-91F8-61CA97A9084C}" destId="{7A34F051-0843-47B7-A778-8125B04BA0B3}" srcOrd="0" destOrd="0" presId="urn:microsoft.com/office/officeart/2005/8/layout/hierarchy2"/>
    <dgm:cxn modelId="{31A347EB-8ECD-4797-BAE0-FC477ACFBB72}" type="presOf" srcId="{EFA73F4C-C45E-4469-B407-0516A04A0220}" destId="{2BF31781-2088-4F24-9EF4-BACA9E15429F}" srcOrd="1" destOrd="0" presId="urn:microsoft.com/office/officeart/2005/8/layout/hierarchy2"/>
    <dgm:cxn modelId="{0A8352D6-4C55-4418-9231-A594FE2C219D}" srcId="{1B54AE7B-8BB7-46F2-8F62-0C5082F275B0}" destId="{8F249D8B-B6A3-4000-9343-5AEB5938F1F7}" srcOrd="1" destOrd="0" parTransId="{EFA73F4C-C45E-4469-B407-0516A04A0220}" sibTransId="{BD242F44-20A5-4401-A741-9673CE468F50}"/>
    <dgm:cxn modelId="{115CAFE0-F5FE-463A-B350-8565297E689C}" type="presOf" srcId="{8F249D8B-B6A3-4000-9343-5AEB5938F1F7}" destId="{6A82D492-5C9C-43EA-8212-D96E8E4BF50B}" srcOrd="0" destOrd="0" presId="urn:microsoft.com/office/officeart/2005/8/layout/hierarchy2"/>
    <dgm:cxn modelId="{E20FAEF0-4E8B-429C-B41A-9F3BC717AC60}" srcId="{520FFE72-7EF1-48D2-B6CD-BC4AD7730577}" destId="{47F67D5C-0C2D-4A79-B815-1D3DBCAF54A2}" srcOrd="0" destOrd="0" parTransId="{AA15F9E1-3576-422B-A4B4-84AAE15B9FAF}" sibTransId="{38C59942-3412-4925-A5D9-4322E1D76249}"/>
    <dgm:cxn modelId="{688DCDB0-1BFD-4F7D-B3BE-76B4B79DEA37}" type="presOf" srcId="{3A8D0E44-DDC0-498B-BBD9-5598E7B9B57C}" destId="{9E35913C-6D96-4022-A592-077640EB47E5}" srcOrd="1" destOrd="0" presId="urn:microsoft.com/office/officeart/2005/8/layout/hierarchy2"/>
    <dgm:cxn modelId="{6E07A250-073E-4AB9-8BD5-EE463176B6B1}" srcId="{520FFE72-7EF1-48D2-B6CD-BC4AD7730577}" destId="{1B54AE7B-8BB7-46F2-8F62-0C5082F275B0}" srcOrd="2" destOrd="0" parTransId="{04BFC642-763D-491F-851B-81C8C6EA6EA8}" sibTransId="{BF8F84AC-36B2-4F3B-9D56-233CE067CB35}"/>
    <dgm:cxn modelId="{7F26CE8F-72B3-4D08-9CEE-B5E0B8E9E5D3}" srcId="{1B54AE7B-8BB7-46F2-8F62-0C5082F275B0}" destId="{76ACF898-9D27-4A1F-B8D5-9114E416BDA5}" srcOrd="0" destOrd="0" parTransId="{B45964A5-57E3-4179-B901-16E590E260A9}" sibTransId="{1011A711-EDE6-4625-B14F-0FE720C6CB67}"/>
    <dgm:cxn modelId="{D7F6BB28-0254-4389-8744-320699928CF1}" type="presOf" srcId="{742CAA30-E70B-491F-91FC-5773FFA9CDBA}" destId="{21DAD3F4-8FB8-49D1-B8DE-5F4AB2FCF1E8}" srcOrd="0" destOrd="0" presId="urn:microsoft.com/office/officeart/2005/8/layout/hierarchy2"/>
    <dgm:cxn modelId="{FD41C3C2-DC50-45DA-B17A-89F7CFD4F0F9}" srcId="{1B54AE7B-8BB7-46F2-8F62-0C5082F275B0}" destId="{742CAA30-E70B-491F-91FC-5773FFA9CDBA}" srcOrd="2" destOrd="0" parTransId="{3A8D0E44-DDC0-498B-BBD9-5598E7B9B57C}" sibTransId="{83ADA1C8-541A-40D5-B454-8B4B6A48E26F}"/>
    <dgm:cxn modelId="{F94898AC-0EB3-4370-A760-09432395524E}" srcId="{520FFE72-7EF1-48D2-B6CD-BC4AD7730577}" destId="{26576E61-4766-4F2F-93EB-FF37B00E37D2}" srcOrd="1" destOrd="0" parTransId="{92FC5E47-6911-47A9-B511-8FA2FD48C4ED}" sibTransId="{334E376E-9988-4B99-87B6-D2A380D1B0E9}"/>
    <dgm:cxn modelId="{30EF1A8D-9504-44F3-A12C-7D9E95DDFA0E}" type="presOf" srcId="{0113FAB3-EA96-4D9B-91A3-6A1D8362C117}" destId="{F460BCC4-E75C-4487-8735-E3AA21C4ADC2}" srcOrd="0" destOrd="0" presId="urn:microsoft.com/office/officeart/2005/8/layout/hierarchy2"/>
    <dgm:cxn modelId="{6E14328E-1FD5-43D4-BD84-FB315128C89B}" srcId="{1B54AE7B-8BB7-46F2-8F62-0C5082F275B0}" destId="{C72AE184-3D77-44AC-91F8-61CA97A9084C}" srcOrd="3" destOrd="0" parTransId="{0113FAB3-EA96-4D9B-91A3-6A1D8362C117}" sibTransId="{B51311D2-DC27-4E1F-8CB5-FF51814027A2}"/>
    <dgm:cxn modelId="{95AA06E9-01D3-4D8C-A4D8-8B5246DE2E1C}" type="presOf" srcId="{EFA73F4C-C45E-4469-B407-0516A04A0220}" destId="{7A47C24B-4BC6-4C2A-B3EC-E8E97AC89190}" srcOrd="0" destOrd="0" presId="urn:microsoft.com/office/officeart/2005/8/layout/hierarchy2"/>
    <dgm:cxn modelId="{03FA3E04-F7E6-4AC3-9084-BB1177826794}" type="presOf" srcId="{3A8D0E44-DDC0-498B-BBD9-5598E7B9B57C}" destId="{5DF31441-DDA5-4668-BAB0-EE36C663DF61}" srcOrd="0" destOrd="0" presId="urn:microsoft.com/office/officeart/2005/8/layout/hierarchy2"/>
    <dgm:cxn modelId="{1C851326-BA87-4CCF-A59F-710B52D30D1E}" type="presOf" srcId="{76ACF898-9D27-4A1F-B8D5-9114E416BDA5}" destId="{7402C461-5353-46FF-B1D5-7BBCF5444B2C}" srcOrd="0" destOrd="0" presId="urn:microsoft.com/office/officeart/2005/8/layout/hierarchy2"/>
    <dgm:cxn modelId="{183271C3-2C93-4A44-B03C-367235DE69C2}" type="presOf" srcId="{47F67D5C-0C2D-4A79-B815-1D3DBCAF54A2}" destId="{DCCB8851-E817-43C1-AB95-7F47F492AB0B}" srcOrd="0" destOrd="0" presId="urn:microsoft.com/office/officeart/2005/8/layout/hierarchy2"/>
    <dgm:cxn modelId="{53512BF7-1F1C-4571-9FC3-DC274902380D}" type="presOf" srcId="{B45964A5-57E3-4179-B901-16E590E260A9}" destId="{AD4D2874-37FF-4F42-9249-9908B4DCC548}" srcOrd="1" destOrd="0" presId="urn:microsoft.com/office/officeart/2005/8/layout/hierarchy2"/>
    <dgm:cxn modelId="{80827797-3671-47D7-821D-D04D48011E3F}" type="presOf" srcId="{0113FAB3-EA96-4D9B-91A3-6A1D8362C117}" destId="{568E5E40-5F66-49CB-8AA4-0F2FB0509F9A}" srcOrd="1" destOrd="0" presId="urn:microsoft.com/office/officeart/2005/8/layout/hierarchy2"/>
    <dgm:cxn modelId="{0E1D3BB3-402E-48AB-8E59-8C2BBE24EFAE}" type="presParOf" srcId="{A00BE7F4-9F16-4C2F-B613-CF0E6DB254F3}" destId="{F03E4283-039C-4519-A900-2671F9E07977}" srcOrd="0" destOrd="0" presId="urn:microsoft.com/office/officeart/2005/8/layout/hierarchy2"/>
    <dgm:cxn modelId="{262078F8-F1E8-402C-BA2C-93963BBF12C9}" type="presParOf" srcId="{F03E4283-039C-4519-A900-2671F9E07977}" destId="{DCCB8851-E817-43C1-AB95-7F47F492AB0B}" srcOrd="0" destOrd="0" presId="urn:microsoft.com/office/officeart/2005/8/layout/hierarchy2"/>
    <dgm:cxn modelId="{AEE15D62-A9F2-4484-9E5D-843A4570DC16}" type="presParOf" srcId="{F03E4283-039C-4519-A900-2671F9E07977}" destId="{3DBD3FAA-97AE-41C3-8315-366E708578DA}" srcOrd="1" destOrd="0" presId="urn:microsoft.com/office/officeart/2005/8/layout/hierarchy2"/>
    <dgm:cxn modelId="{D6719BC0-C3BA-426A-9B5A-8C019FBEAB3B}" type="presParOf" srcId="{A00BE7F4-9F16-4C2F-B613-CF0E6DB254F3}" destId="{09C8D579-CB06-4B61-AFE5-E9A8730F89A5}" srcOrd="1" destOrd="0" presId="urn:microsoft.com/office/officeart/2005/8/layout/hierarchy2"/>
    <dgm:cxn modelId="{F979873E-F6D9-423B-8DDD-7BFF67472DC1}" type="presParOf" srcId="{09C8D579-CB06-4B61-AFE5-E9A8730F89A5}" destId="{A4FF4696-9D69-4CAC-9537-8BEB3A4838F9}" srcOrd="0" destOrd="0" presId="urn:microsoft.com/office/officeart/2005/8/layout/hierarchy2"/>
    <dgm:cxn modelId="{219EF6C5-C811-45E6-9250-7B58A70E158F}" type="presParOf" srcId="{09C8D579-CB06-4B61-AFE5-E9A8730F89A5}" destId="{1B58C651-055F-4993-824F-D1B7B9BA24A4}" srcOrd="1" destOrd="0" presId="urn:microsoft.com/office/officeart/2005/8/layout/hierarchy2"/>
    <dgm:cxn modelId="{4ECFD008-3CC1-407D-B8E3-82E476B9F46F}" type="presParOf" srcId="{A00BE7F4-9F16-4C2F-B613-CF0E6DB254F3}" destId="{5FFA1932-8C93-4F5F-AD8B-81436BB0F7A8}" srcOrd="2" destOrd="0" presId="urn:microsoft.com/office/officeart/2005/8/layout/hierarchy2"/>
    <dgm:cxn modelId="{FAA2B976-DAD0-48E5-9670-F76230EF13A5}" type="presParOf" srcId="{5FFA1932-8C93-4F5F-AD8B-81436BB0F7A8}" destId="{DF470DFC-EE4E-459A-AD61-8EF162AE4214}" srcOrd="0" destOrd="0" presId="urn:microsoft.com/office/officeart/2005/8/layout/hierarchy2"/>
    <dgm:cxn modelId="{AD49BDF1-F5A8-44BC-9705-30E6D796D4C6}" type="presParOf" srcId="{5FFA1932-8C93-4F5F-AD8B-81436BB0F7A8}" destId="{DDD349A0-6044-486B-8195-34A6966392E9}" srcOrd="1" destOrd="0" presId="urn:microsoft.com/office/officeart/2005/8/layout/hierarchy2"/>
    <dgm:cxn modelId="{37CD1DA8-2EF7-4557-94C5-7DD9CE60AF68}" type="presParOf" srcId="{DDD349A0-6044-486B-8195-34A6966392E9}" destId="{228A2252-1CF4-4CBE-A9D8-FEAB1F1529C0}" srcOrd="0" destOrd="0" presId="urn:microsoft.com/office/officeart/2005/8/layout/hierarchy2"/>
    <dgm:cxn modelId="{CF2731C1-5E4E-4CDC-9F0F-655C13337F01}" type="presParOf" srcId="{228A2252-1CF4-4CBE-A9D8-FEAB1F1529C0}" destId="{AD4D2874-37FF-4F42-9249-9908B4DCC548}" srcOrd="0" destOrd="0" presId="urn:microsoft.com/office/officeart/2005/8/layout/hierarchy2"/>
    <dgm:cxn modelId="{DF920195-3325-4C5F-B094-B1558D06B9C7}" type="presParOf" srcId="{DDD349A0-6044-486B-8195-34A6966392E9}" destId="{5DD47125-55E3-4E4F-BAFF-9F0FBDC12BE0}" srcOrd="1" destOrd="0" presId="urn:microsoft.com/office/officeart/2005/8/layout/hierarchy2"/>
    <dgm:cxn modelId="{4E55582C-57CF-4674-BE6B-245ABA89E01F}" type="presParOf" srcId="{5DD47125-55E3-4E4F-BAFF-9F0FBDC12BE0}" destId="{7402C461-5353-46FF-B1D5-7BBCF5444B2C}" srcOrd="0" destOrd="0" presId="urn:microsoft.com/office/officeart/2005/8/layout/hierarchy2"/>
    <dgm:cxn modelId="{C92B3A16-209D-4FBA-916D-BA489DE3FD8C}" type="presParOf" srcId="{5DD47125-55E3-4E4F-BAFF-9F0FBDC12BE0}" destId="{1F5DE9D8-4099-4480-BE23-0E7FB8C66695}" srcOrd="1" destOrd="0" presId="urn:microsoft.com/office/officeart/2005/8/layout/hierarchy2"/>
    <dgm:cxn modelId="{A77B20F6-E5D3-414F-8466-48C0B00B75DA}" type="presParOf" srcId="{DDD349A0-6044-486B-8195-34A6966392E9}" destId="{7A47C24B-4BC6-4C2A-B3EC-E8E97AC89190}" srcOrd="2" destOrd="0" presId="urn:microsoft.com/office/officeart/2005/8/layout/hierarchy2"/>
    <dgm:cxn modelId="{E759BBC7-5C51-4149-87D5-AA3345EF5F40}" type="presParOf" srcId="{7A47C24B-4BC6-4C2A-B3EC-E8E97AC89190}" destId="{2BF31781-2088-4F24-9EF4-BACA9E15429F}" srcOrd="0" destOrd="0" presId="urn:microsoft.com/office/officeart/2005/8/layout/hierarchy2"/>
    <dgm:cxn modelId="{A554C20D-1A6D-47DB-9418-312529FEA045}" type="presParOf" srcId="{DDD349A0-6044-486B-8195-34A6966392E9}" destId="{1CD083D9-4899-4D36-83E3-930F96A89375}" srcOrd="3" destOrd="0" presId="urn:microsoft.com/office/officeart/2005/8/layout/hierarchy2"/>
    <dgm:cxn modelId="{11CC5F55-DC23-486A-9DED-1BA4BDB34D5C}" type="presParOf" srcId="{1CD083D9-4899-4D36-83E3-930F96A89375}" destId="{6A82D492-5C9C-43EA-8212-D96E8E4BF50B}" srcOrd="0" destOrd="0" presId="urn:microsoft.com/office/officeart/2005/8/layout/hierarchy2"/>
    <dgm:cxn modelId="{15E9B6AD-FAF5-45D0-9A70-2ED3FED51A28}" type="presParOf" srcId="{1CD083D9-4899-4D36-83E3-930F96A89375}" destId="{7E2C3536-4D68-4466-97DC-3B93229FB9F0}" srcOrd="1" destOrd="0" presId="urn:microsoft.com/office/officeart/2005/8/layout/hierarchy2"/>
    <dgm:cxn modelId="{27E5165C-63AE-42DC-90A9-9902A1E29CDE}" type="presParOf" srcId="{DDD349A0-6044-486B-8195-34A6966392E9}" destId="{5DF31441-DDA5-4668-BAB0-EE36C663DF61}" srcOrd="4" destOrd="0" presId="urn:microsoft.com/office/officeart/2005/8/layout/hierarchy2"/>
    <dgm:cxn modelId="{564751AE-418B-4A20-B03C-2145908016B2}" type="presParOf" srcId="{5DF31441-DDA5-4668-BAB0-EE36C663DF61}" destId="{9E35913C-6D96-4022-A592-077640EB47E5}" srcOrd="0" destOrd="0" presId="urn:microsoft.com/office/officeart/2005/8/layout/hierarchy2"/>
    <dgm:cxn modelId="{2C58F83B-BBAF-4DC0-AF36-94D585D50DF2}" type="presParOf" srcId="{DDD349A0-6044-486B-8195-34A6966392E9}" destId="{A34B144D-A3D3-4FE7-9B5E-35BEFE973DAE}" srcOrd="5" destOrd="0" presId="urn:microsoft.com/office/officeart/2005/8/layout/hierarchy2"/>
    <dgm:cxn modelId="{C95DF0D6-5268-4AF3-A4A6-D95F54906D2E}" type="presParOf" srcId="{A34B144D-A3D3-4FE7-9B5E-35BEFE973DAE}" destId="{21DAD3F4-8FB8-49D1-B8DE-5F4AB2FCF1E8}" srcOrd="0" destOrd="0" presId="urn:microsoft.com/office/officeart/2005/8/layout/hierarchy2"/>
    <dgm:cxn modelId="{D693CD2F-42E7-4733-B3A4-81A2E7721D62}" type="presParOf" srcId="{A34B144D-A3D3-4FE7-9B5E-35BEFE973DAE}" destId="{05A1584C-84A2-407B-B170-05D71A31BAC2}" srcOrd="1" destOrd="0" presId="urn:microsoft.com/office/officeart/2005/8/layout/hierarchy2"/>
    <dgm:cxn modelId="{C1855273-188F-4ACF-86D1-2F42C2FA53AE}" type="presParOf" srcId="{DDD349A0-6044-486B-8195-34A6966392E9}" destId="{F460BCC4-E75C-4487-8735-E3AA21C4ADC2}" srcOrd="6" destOrd="0" presId="urn:microsoft.com/office/officeart/2005/8/layout/hierarchy2"/>
    <dgm:cxn modelId="{981AC58D-6AD0-4D78-90BD-9B2FDB6E33E7}" type="presParOf" srcId="{F460BCC4-E75C-4487-8735-E3AA21C4ADC2}" destId="{568E5E40-5F66-49CB-8AA4-0F2FB0509F9A}" srcOrd="0" destOrd="0" presId="urn:microsoft.com/office/officeart/2005/8/layout/hierarchy2"/>
    <dgm:cxn modelId="{7B88324D-63D2-4562-AFAA-582A59372521}" type="presParOf" srcId="{DDD349A0-6044-486B-8195-34A6966392E9}" destId="{3BABA208-676A-4206-93E1-4DAA40D3BF8F}" srcOrd="7" destOrd="0" presId="urn:microsoft.com/office/officeart/2005/8/layout/hierarchy2"/>
    <dgm:cxn modelId="{1A427170-8728-40CE-9CA4-80CDFAA66E73}" type="presParOf" srcId="{3BABA208-676A-4206-93E1-4DAA40D3BF8F}" destId="{7A34F051-0843-47B7-A778-8125B04BA0B3}" srcOrd="0" destOrd="0" presId="urn:microsoft.com/office/officeart/2005/8/layout/hierarchy2"/>
    <dgm:cxn modelId="{742E5FFD-C357-4E46-9805-9296362491F0}" type="presParOf" srcId="{3BABA208-676A-4206-93E1-4DAA40D3BF8F}" destId="{F4BCEE53-4A8D-4D6B-AD04-6C9218D0E2D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FFE72-7EF1-48D2-B6CD-BC4AD773057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B54AE7B-8BB7-46F2-8F62-0C5082F275B0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1"/>
          <a:r>
            <a:rPr lang="fa-IR" sz="2400" b="1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 تعریف علم  </a:t>
          </a:r>
        </a:p>
      </dgm:t>
    </dgm:pt>
    <dgm:pt modelId="{04BFC642-763D-491F-851B-81C8C6EA6EA8}" type="parTrans" cxnId="{6E07A250-073E-4AB9-8BD5-EE463176B6B1}">
      <dgm:prSet/>
      <dgm:spPr/>
      <dgm:t>
        <a:bodyPr/>
        <a:lstStyle/>
        <a:p>
          <a:pPr rtl="1"/>
          <a:endParaRPr lang="fa-IR"/>
        </a:p>
      </dgm:t>
    </dgm:pt>
    <dgm:pt modelId="{BF8F84AC-36B2-4F3B-9D56-233CE067CB35}" type="sibTrans" cxnId="{6E07A250-073E-4AB9-8BD5-EE463176B6B1}">
      <dgm:prSet/>
      <dgm:spPr/>
      <dgm:t>
        <a:bodyPr/>
        <a:lstStyle/>
        <a:p>
          <a:pPr rtl="1"/>
          <a:endParaRPr lang="fa-IR"/>
        </a:p>
      </dgm:t>
    </dgm:pt>
    <dgm:pt modelId="{76ACF898-9D27-4A1F-B8D5-9114E416BDA5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0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« مجموعه از قضایا »</a:t>
          </a:r>
          <a:endParaRPr lang="fa-IR" sz="2000" b="1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gm:t>
    </dgm:pt>
    <dgm:pt modelId="{B45964A5-57E3-4179-B901-16E590E260A9}" type="parTrans" cxnId="{7F26CE8F-72B3-4D08-9CEE-B5E0B8E9E5D3}">
      <dgm:prSet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>
        <a:ln w="38100">
          <a:headEnd type="none" w="med" len="med"/>
          <a:tailEnd type="triangle" w="med" len="med"/>
        </a:ln>
      </dgm:spPr>
      <dgm:t>
        <a:bodyPr/>
        <a:lstStyle/>
        <a:p>
          <a:pPr rtl="1"/>
          <a:endParaRPr lang="fa-IR"/>
        </a:p>
      </dgm:t>
    </dgm:pt>
    <dgm:pt modelId="{1011A711-EDE6-4625-B14F-0FE720C6CB67}" type="sibTrans" cxnId="{7F26CE8F-72B3-4D08-9CEE-B5E0B8E9E5D3}">
      <dgm:prSet/>
      <dgm:spPr/>
      <dgm:t>
        <a:bodyPr/>
        <a:lstStyle/>
        <a:p>
          <a:pPr rtl="1"/>
          <a:endParaRPr lang="fa-IR"/>
        </a:p>
      </dgm:t>
    </dgm:pt>
    <dgm:pt modelId="{8F249D8B-B6A3-4000-9343-5AEB5938F1F7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rtl="1"/>
          <a:r>
            <a:rPr lang="fa-IR" sz="2400" b="1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تعریف قضیه </a:t>
          </a:r>
        </a:p>
      </dgm:t>
    </dgm:pt>
    <dgm:pt modelId="{EFA73F4C-C45E-4469-B407-0516A04A0220}" type="parTrans" cxnId="{0A8352D6-4C55-4418-9231-A594FE2C219D}">
      <dgm:prSet/>
      <dgm:spPr/>
      <dgm:t>
        <a:bodyPr/>
        <a:lstStyle/>
        <a:p>
          <a:pPr rtl="1"/>
          <a:endParaRPr lang="fa-IR"/>
        </a:p>
      </dgm:t>
    </dgm:pt>
    <dgm:pt modelId="{BD242F44-20A5-4401-A741-9673CE468F50}" type="sibTrans" cxnId="{0A8352D6-4C55-4418-9231-A594FE2C219D}">
      <dgm:prSet/>
      <dgm:spPr/>
      <dgm:t>
        <a:bodyPr/>
        <a:lstStyle/>
        <a:p>
          <a:pPr rtl="1"/>
          <a:endParaRPr lang="fa-IR"/>
        </a:p>
      </dgm:t>
    </dgm:pt>
    <dgm:pt modelId="{742CAA30-E70B-491F-91FC-5773FFA9CDB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000" b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« حمل موضوع بر محمول »</a:t>
          </a:r>
        </a:p>
      </dgm:t>
    </dgm:pt>
    <dgm:pt modelId="{3A8D0E44-DDC0-498B-BBD9-5598E7B9B57C}" type="parTrans" cxnId="{FD41C3C2-DC50-45DA-B17A-89F7CFD4F0F9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>
          <a:headEnd type="none" w="med" len="med"/>
          <a:tailEnd type="triangle" w="med" len="med"/>
        </a:ln>
      </dgm:spPr>
      <dgm:t>
        <a:bodyPr/>
        <a:lstStyle/>
        <a:p>
          <a:pPr rtl="1"/>
          <a:endParaRPr lang="fa-IR"/>
        </a:p>
      </dgm:t>
    </dgm:pt>
    <dgm:pt modelId="{83ADA1C8-541A-40D5-B454-8B4B6A48E26F}" type="sibTrans" cxnId="{FD41C3C2-DC50-45DA-B17A-89F7CFD4F0F9}">
      <dgm:prSet/>
      <dgm:spPr/>
      <dgm:t>
        <a:bodyPr/>
        <a:lstStyle/>
        <a:p>
          <a:pPr rtl="1"/>
          <a:endParaRPr lang="fa-IR"/>
        </a:p>
      </dgm:t>
    </dgm:pt>
    <dgm:pt modelId="{A00BE7F4-9F16-4C2F-B613-CF0E6DB254F3}" type="pres">
      <dgm:prSet presAssocID="{520FFE72-7EF1-48D2-B6CD-BC4AD773057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FFA1932-8C93-4F5F-AD8B-81436BB0F7A8}" type="pres">
      <dgm:prSet presAssocID="{1B54AE7B-8BB7-46F2-8F62-0C5082F275B0}" presName="root1" presStyleCnt="0"/>
      <dgm:spPr/>
    </dgm:pt>
    <dgm:pt modelId="{DF470DFC-EE4E-459A-AD61-8EF162AE4214}" type="pres">
      <dgm:prSet presAssocID="{1B54AE7B-8BB7-46F2-8F62-0C5082F275B0}" presName="LevelOneTextNode" presStyleLbl="node0" presStyleIdx="0" presStyleCnt="2" custScaleX="73832" custScaleY="68469" custLinFactNeighborX="23829" custLinFactNeighborY="-21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D349A0-6044-486B-8195-34A6966392E9}" type="pres">
      <dgm:prSet presAssocID="{1B54AE7B-8BB7-46F2-8F62-0C5082F275B0}" presName="level2hierChild" presStyleCnt="0"/>
      <dgm:spPr/>
    </dgm:pt>
    <dgm:pt modelId="{228A2252-1CF4-4CBE-A9D8-FEAB1F1529C0}" type="pres">
      <dgm:prSet presAssocID="{B45964A5-57E3-4179-B901-16E590E260A9}" presName="conn2-1" presStyleLbl="parChTrans1D2" presStyleIdx="0" presStyleCnt="2" custScaleY="87825"/>
      <dgm:spPr/>
      <dgm:t>
        <a:bodyPr/>
        <a:lstStyle/>
        <a:p>
          <a:pPr rtl="1"/>
          <a:endParaRPr lang="fa-IR"/>
        </a:p>
      </dgm:t>
    </dgm:pt>
    <dgm:pt modelId="{AD4D2874-37FF-4F42-9249-9908B4DCC548}" type="pres">
      <dgm:prSet presAssocID="{B45964A5-57E3-4179-B901-16E590E260A9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5DD47125-55E3-4E4F-BAFF-9F0FBDC12BE0}" type="pres">
      <dgm:prSet presAssocID="{76ACF898-9D27-4A1F-B8D5-9114E416BDA5}" presName="root2" presStyleCnt="0"/>
      <dgm:spPr/>
    </dgm:pt>
    <dgm:pt modelId="{7402C461-5353-46FF-B1D5-7BBCF5444B2C}" type="pres">
      <dgm:prSet presAssocID="{76ACF898-9D27-4A1F-B8D5-9114E416BDA5}" presName="LevelTwoTextNode" presStyleLbl="node2" presStyleIdx="0" presStyleCnt="2" custScaleX="73832" custScaleY="68469" custLinFactNeighborY="-274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5DE9D8-4099-4480-BE23-0E7FB8C66695}" type="pres">
      <dgm:prSet presAssocID="{76ACF898-9D27-4A1F-B8D5-9114E416BDA5}" presName="level3hierChild" presStyleCnt="0"/>
      <dgm:spPr/>
    </dgm:pt>
    <dgm:pt modelId="{7147CE06-2468-4889-9D24-BEBA026F4D1C}" type="pres">
      <dgm:prSet presAssocID="{8F249D8B-B6A3-4000-9343-5AEB5938F1F7}" presName="root1" presStyleCnt="0"/>
      <dgm:spPr/>
    </dgm:pt>
    <dgm:pt modelId="{93F4BC90-BF28-488D-A02A-2FB5E309AC21}" type="pres">
      <dgm:prSet presAssocID="{8F249D8B-B6A3-4000-9343-5AEB5938F1F7}" presName="LevelOneTextNode" presStyleLbl="node0" presStyleIdx="1" presStyleCnt="2" custScaleX="73832" custScaleY="6846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46A031A-0DF4-4AFD-90EF-EB381854472A}" type="pres">
      <dgm:prSet presAssocID="{8F249D8B-B6A3-4000-9343-5AEB5938F1F7}" presName="level2hierChild" presStyleCnt="0"/>
      <dgm:spPr/>
    </dgm:pt>
    <dgm:pt modelId="{5DF31441-DDA5-4668-BAB0-EE36C663DF61}" type="pres">
      <dgm:prSet presAssocID="{3A8D0E44-DDC0-498B-BBD9-5598E7B9B57C}" presName="conn2-1" presStyleLbl="parChTrans1D2" presStyleIdx="1" presStyleCnt="2" custScaleY="87825"/>
      <dgm:spPr/>
      <dgm:t>
        <a:bodyPr/>
        <a:lstStyle/>
        <a:p>
          <a:pPr rtl="1"/>
          <a:endParaRPr lang="fa-IR"/>
        </a:p>
      </dgm:t>
    </dgm:pt>
    <dgm:pt modelId="{9E35913C-6D96-4022-A592-077640EB47E5}" type="pres">
      <dgm:prSet presAssocID="{3A8D0E44-DDC0-498B-BBD9-5598E7B9B57C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A34B144D-A3D3-4FE7-9B5E-35BEFE973DAE}" type="pres">
      <dgm:prSet presAssocID="{742CAA30-E70B-491F-91FC-5773FFA9CDBA}" presName="root2" presStyleCnt="0"/>
      <dgm:spPr/>
    </dgm:pt>
    <dgm:pt modelId="{21DAD3F4-8FB8-49D1-B8DE-5F4AB2FCF1E8}" type="pres">
      <dgm:prSet presAssocID="{742CAA30-E70B-491F-91FC-5773FFA9CDBA}" presName="LevelTwoTextNode" presStyleLbl="node2" presStyleIdx="1" presStyleCnt="2" custScaleX="73832" custScaleY="68469" custLinFactNeighborX="200" custLinFactNeighborY="-39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A1584C-84A2-407B-B170-05D71A31BAC2}" type="pres">
      <dgm:prSet presAssocID="{742CAA30-E70B-491F-91FC-5773FFA9CDBA}" presName="level3hierChild" presStyleCnt="0"/>
      <dgm:spPr/>
    </dgm:pt>
  </dgm:ptLst>
  <dgm:cxnLst>
    <dgm:cxn modelId="{0A5A1314-5251-428D-BDDB-A571EA0F848D}" type="presOf" srcId="{1B54AE7B-8BB7-46F2-8F62-0C5082F275B0}" destId="{DF470DFC-EE4E-459A-AD61-8EF162AE4214}" srcOrd="0" destOrd="0" presId="urn:microsoft.com/office/officeart/2005/8/layout/hierarchy2"/>
    <dgm:cxn modelId="{B62257D6-AC8B-4EB3-B081-9334BD513AEE}" type="presOf" srcId="{520FFE72-7EF1-48D2-B6CD-BC4AD7730577}" destId="{A00BE7F4-9F16-4C2F-B613-CF0E6DB254F3}" srcOrd="0" destOrd="0" presId="urn:microsoft.com/office/officeart/2005/8/layout/hierarchy2"/>
    <dgm:cxn modelId="{8C7C2FD4-3C2F-4B5C-9074-85841D400554}" type="presOf" srcId="{B45964A5-57E3-4179-B901-16E590E260A9}" destId="{228A2252-1CF4-4CBE-A9D8-FEAB1F1529C0}" srcOrd="0" destOrd="0" presId="urn:microsoft.com/office/officeart/2005/8/layout/hierarchy2"/>
    <dgm:cxn modelId="{9A3FBDA7-A670-4C56-A510-A7F4C5669DC6}" type="presOf" srcId="{3A8D0E44-DDC0-498B-BBD9-5598E7B9B57C}" destId="{5DF31441-DDA5-4668-BAB0-EE36C663DF61}" srcOrd="0" destOrd="0" presId="urn:microsoft.com/office/officeart/2005/8/layout/hierarchy2"/>
    <dgm:cxn modelId="{2BF41B28-FD31-4C4A-8777-F8DEEAB352AD}" type="presOf" srcId="{B45964A5-57E3-4179-B901-16E590E260A9}" destId="{AD4D2874-37FF-4F42-9249-9908B4DCC548}" srcOrd="1" destOrd="0" presId="urn:microsoft.com/office/officeart/2005/8/layout/hierarchy2"/>
    <dgm:cxn modelId="{FD41C3C2-DC50-45DA-B17A-89F7CFD4F0F9}" srcId="{8F249D8B-B6A3-4000-9343-5AEB5938F1F7}" destId="{742CAA30-E70B-491F-91FC-5773FFA9CDBA}" srcOrd="0" destOrd="0" parTransId="{3A8D0E44-DDC0-498B-BBD9-5598E7B9B57C}" sibTransId="{83ADA1C8-541A-40D5-B454-8B4B6A48E26F}"/>
    <dgm:cxn modelId="{96023C80-15BB-4E78-B14D-7036D2A0220B}" type="presOf" srcId="{3A8D0E44-DDC0-498B-BBD9-5598E7B9B57C}" destId="{9E35913C-6D96-4022-A592-077640EB47E5}" srcOrd="1" destOrd="0" presId="urn:microsoft.com/office/officeart/2005/8/layout/hierarchy2"/>
    <dgm:cxn modelId="{0A8352D6-4C55-4418-9231-A594FE2C219D}" srcId="{520FFE72-7EF1-48D2-B6CD-BC4AD7730577}" destId="{8F249D8B-B6A3-4000-9343-5AEB5938F1F7}" srcOrd="1" destOrd="0" parTransId="{EFA73F4C-C45E-4469-B407-0516A04A0220}" sibTransId="{BD242F44-20A5-4401-A741-9673CE468F50}"/>
    <dgm:cxn modelId="{6E07A250-073E-4AB9-8BD5-EE463176B6B1}" srcId="{520FFE72-7EF1-48D2-B6CD-BC4AD7730577}" destId="{1B54AE7B-8BB7-46F2-8F62-0C5082F275B0}" srcOrd="0" destOrd="0" parTransId="{04BFC642-763D-491F-851B-81C8C6EA6EA8}" sibTransId="{BF8F84AC-36B2-4F3B-9D56-233CE067CB35}"/>
    <dgm:cxn modelId="{CD9D7E00-060B-4ED5-82F8-C44B74C513A4}" type="presOf" srcId="{76ACF898-9D27-4A1F-B8D5-9114E416BDA5}" destId="{7402C461-5353-46FF-B1D5-7BBCF5444B2C}" srcOrd="0" destOrd="0" presId="urn:microsoft.com/office/officeart/2005/8/layout/hierarchy2"/>
    <dgm:cxn modelId="{7F26CE8F-72B3-4D08-9CEE-B5E0B8E9E5D3}" srcId="{1B54AE7B-8BB7-46F2-8F62-0C5082F275B0}" destId="{76ACF898-9D27-4A1F-B8D5-9114E416BDA5}" srcOrd="0" destOrd="0" parTransId="{B45964A5-57E3-4179-B901-16E590E260A9}" sibTransId="{1011A711-EDE6-4625-B14F-0FE720C6CB67}"/>
    <dgm:cxn modelId="{93A73A62-59C9-4BF2-98DE-14BB51F7DD97}" type="presOf" srcId="{8F249D8B-B6A3-4000-9343-5AEB5938F1F7}" destId="{93F4BC90-BF28-488D-A02A-2FB5E309AC21}" srcOrd="0" destOrd="0" presId="urn:microsoft.com/office/officeart/2005/8/layout/hierarchy2"/>
    <dgm:cxn modelId="{04556795-C03C-4112-B779-87A353892992}" type="presOf" srcId="{742CAA30-E70B-491F-91FC-5773FFA9CDBA}" destId="{21DAD3F4-8FB8-49D1-B8DE-5F4AB2FCF1E8}" srcOrd="0" destOrd="0" presId="urn:microsoft.com/office/officeart/2005/8/layout/hierarchy2"/>
    <dgm:cxn modelId="{C4E193B0-3CC0-4277-9A35-C41695CB0A85}" type="presParOf" srcId="{A00BE7F4-9F16-4C2F-B613-CF0E6DB254F3}" destId="{5FFA1932-8C93-4F5F-AD8B-81436BB0F7A8}" srcOrd="0" destOrd="0" presId="urn:microsoft.com/office/officeart/2005/8/layout/hierarchy2"/>
    <dgm:cxn modelId="{B8E0D1D8-D610-4D73-ADBA-DE57C5267984}" type="presParOf" srcId="{5FFA1932-8C93-4F5F-AD8B-81436BB0F7A8}" destId="{DF470DFC-EE4E-459A-AD61-8EF162AE4214}" srcOrd="0" destOrd="0" presId="urn:microsoft.com/office/officeart/2005/8/layout/hierarchy2"/>
    <dgm:cxn modelId="{E28B6F3A-C218-4F70-BD5C-9829441D8F71}" type="presParOf" srcId="{5FFA1932-8C93-4F5F-AD8B-81436BB0F7A8}" destId="{DDD349A0-6044-486B-8195-34A6966392E9}" srcOrd="1" destOrd="0" presId="urn:microsoft.com/office/officeart/2005/8/layout/hierarchy2"/>
    <dgm:cxn modelId="{FC2FA37F-7E68-42E2-9F69-F78939E5F164}" type="presParOf" srcId="{DDD349A0-6044-486B-8195-34A6966392E9}" destId="{228A2252-1CF4-4CBE-A9D8-FEAB1F1529C0}" srcOrd="0" destOrd="0" presId="urn:microsoft.com/office/officeart/2005/8/layout/hierarchy2"/>
    <dgm:cxn modelId="{9FC075F9-AB3E-4683-AD72-55F52E573E7D}" type="presParOf" srcId="{228A2252-1CF4-4CBE-A9D8-FEAB1F1529C0}" destId="{AD4D2874-37FF-4F42-9249-9908B4DCC548}" srcOrd="0" destOrd="0" presId="urn:microsoft.com/office/officeart/2005/8/layout/hierarchy2"/>
    <dgm:cxn modelId="{51EB2203-8E6C-4651-9786-BE173BF05976}" type="presParOf" srcId="{DDD349A0-6044-486B-8195-34A6966392E9}" destId="{5DD47125-55E3-4E4F-BAFF-9F0FBDC12BE0}" srcOrd="1" destOrd="0" presId="urn:microsoft.com/office/officeart/2005/8/layout/hierarchy2"/>
    <dgm:cxn modelId="{0CF4C865-30E7-45F2-95F6-36CD122CF752}" type="presParOf" srcId="{5DD47125-55E3-4E4F-BAFF-9F0FBDC12BE0}" destId="{7402C461-5353-46FF-B1D5-7BBCF5444B2C}" srcOrd="0" destOrd="0" presId="urn:microsoft.com/office/officeart/2005/8/layout/hierarchy2"/>
    <dgm:cxn modelId="{C35F7E4B-17D1-4CF8-B5FD-62BE5FA07FE1}" type="presParOf" srcId="{5DD47125-55E3-4E4F-BAFF-9F0FBDC12BE0}" destId="{1F5DE9D8-4099-4480-BE23-0E7FB8C66695}" srcOrd="1" destOrd="0" presId="urn:microsoft.com/office/officeart/2005/8/layout/hierarchy2"/>
    <dgm:cxn modelId="{77B94C4D-B38E-4D6B-ADBE-C6C374745260}" type="presParOf" srcId="{A00BE7F4-9F16-4C2F-B613-CF0E6DB254F3}" destId="{7147CE06-2468-4889-9D24-BEBA026F4D1C}" srcOrd="1" destOrd="0" presId="urn:microsoft.com/office/officeart/2005/8/layout/hierarchy2"/>
    <dgm:cxn modelId="{B36EFA0C-34ED-4555-9E65-C63715EFF550}" type="presParOf" srcId="{7147CE06-2468-4889-9D24-BEBA026F4D1C}" destId="{93F4BC90-BF28-488D-A02A-2FB5E309AC21}" srcOrd="0" destOrd="0" presId="urn:microsoft.com/office/officeart/2005/8/layout/hierarchy2"/>
    <dgm:cxn modelId="{B1C822E0-8770-404E-B214-CC1D25B8F628}" type="presParOf" srcId="{7147CE06-2468-4889-9D24-BEBA026F4D1C}" destId="{546A031A-0DF4-4AFD-90EF-EB381854472A}" srcOrd="1" destOrd="0" presId="urn:microsoft.com/office/officeart/2005/8/layout/hierarchy2"/>
    <dgm:cxn modelId="{072D533D-14F7-4293-8F39-38EBE667A629}" type="presParOf" srcId="{546A031A-0DF4-4AFD-90EF-EB381854472A}" destId="{5DF31441-DDA5-4668-BAB0-EE36C663DF61}" srcOrd="0" destOrd="0" presId="urn:microsoft.com/office/officeart/2005/8/layout/hierarchy2"/>
    <dgm:cxn modelId="{20A9BAC3-6B6F-4E2A-BA75-032FF45ED658}" type="presParOf" srcId="{5DF31441-DDA5-4668-BAB0-EE36C663DF61}" destId="{9E35913C-6D96-4022-A592-077640EB47E5}" srcOrd="0" destOrd="0" presId="urn:microsoft.com/office/officeart/2005/8/layout/hierarchy2"/>
    <dgm:cxn modelId="{5992EE72-32CF-42F9-80CF-FBA28A90EC96}" type="presParOf" srcId="{546A031A-0DF4-4AFD-90EF-EB381854472A}" destId="{A34B144D-A3D3-4FE7-9B5E-35BEFE973DAE}" srcOrd="1" destOrd="0" presId="urn:microsoft.com/office/officeart/2005/8/layout/hierarchy2"/>
    <dgm:cxn modelId="{81735221-7FEA-4DF2-993E-9A4F3E149DEB}" type="presParOf" srcId="{A34B144D-A3D3-4FE7-9B5E-35BEFE973DAE}" destId="{21DAD3F4-8FB8-49D1-B8DE-5F4AB2FCF1E8}" srcOrd="0" destOrd="0" presId="urn:microsoft.com/office/officeart/2005/8/layout/hierarchy2"/>
    <dgm:cxn modelId="{9A1AD37B-DE01-4DBA-B420-4E3FE2A21D6D}" type="presParOf" srcId="{A34B144D-A3D3-4FE7-9B5E-35BEFE973DAE}" destId="{05A1584C-84A2-407B-B170-05D71A31BA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FFE72-7EF1-48D2-B6CD-BC4AD773057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B54AE7B-8BB7-46F2-8F62-0C5082F275B0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مبادی یک علم</a:t>
          </a:r>
        </a:p>
      </dgm:t>
    </dgm:pt>
    <dgm:pt modelId="{04BFC642-763D-491F-851B-81C8C6EA6EA8}" type="parTrans" cxnId="{6E07A250-073E-4AB9-8BD5-EE463176B6B1}">
      <dgm:prSet/>
      <dgm:spPr/>
      <dgm:t>
        <a:bodyPr/>
        <a:lstStyle/>
        <a:p>
          <a:pPr rtl="1"/>
          <a:endParaRPr lang="fa-IR"/>
        </a:p>
      </dgm:t>
    </dgm:pt>
    <dgm:pt modelId="{BF8F84AC-36B2-4F3B-9D56-233CE067CB35}" type="sibTrans" cxnId="{6E07A250-073E-4AB9-8BD5-EE463176B6B1}">
      <dgm:prSet/>
      <dgm:spPr/>
      <dgm:t>
        <a:bodyPr/>
        <a:lstStyle/>
        <a:p>
          <a:pPr rtl="1"/>
          <a:endParaRPr lang="fa-IR"/>
        </a:p>
      </dgm:t>
    </dgm:pt>
    <dgm:pt modelId="{8CBDDDBF-1E02-43CC-9DB5-25A9774DEFBE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1. تصوریة :</a:t>
          </a:r>
        </a:p>
        <a:p>
          <a:pPr rtl="1"/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تعریف های موضوع و محمول</a:t>
          </a:r>
        </a:p>
      </dgm:t>
    </dgm:pt>
    <dgm:pt modelId="{A83AAAF2-823A-4D8D-983D-C8A892E705A8}" type="parTrans" cxnId="{C902EC1F-588A-433B-B6E7-61436397AC0C}">
      <dgm:prSet/>
      <dgm:spPr/>
      <dgm:t>
        <a:bodyPr/>
        <a:lstStyle/>
        <a:p>
          <a:pPr rtl="1"/>
          <a:endParaRPr lang="fa-IR" b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263B78F6-D990-481C-942F-D447CFF94D24}" type="sibTrans" cxnId="{C902EC1F-588A-433B-B6E7-61436397AC0C}">
      <dgm:prSet/>
      <dgm:spPr/>
      <dgm:t>
        <a:bodyPr/>
        <a:lstStyle/>
        <a:p>
          <a:pPr rtl="1"/>
          <a:endParaRPr lang="fa-IR"/>
        </a:p>
      </dgm:t>
    </dgm:pt>
    <dgm:pt modelId="{C6F99D07-658B-450D-AE8D-845F95906DBA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2. تصدیقیة :</a:t>
          </a:r>
        </a:p>
        <a:p>
          <a:pPr rtl="1"/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دلیلی (قضایایی) که حمل محمول بر موضوع را اثبات می کند </a:t>
          </a:r>
        </a:p>
      </dgm:t>
    </dgm:pt>
    <dgm:pt modelId="{3DC37556-D429-47B3-9458-D94F376BDF64}" type="parTrans" cxnId="{94A2AC08-D05A-403C-BC06-0FD1EF0704D2}">
      <dgm:prSet/>
      <dgm:spPr/>
      <dgm:t>
        <a:bodyPr/>
        <a:lstStyle/>
        <a:p>
          <a:pPr rtl="1"/>
          <a:endParaRPr lang="fa-IR" b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E874B47B-23DF-4094-AF8B-48C9B3562A93}" type="sibTrans" cxnId="{94A2AC08-D05A-403C-BC06-0FD1EF0704D2}">
      <dgm:prSet/>
      <dgm:spPr/>
      <dgm:t>
        <a:bodyPr/>
        <a:lstStyle/>
        <a:p>
          <a:pPr rtl="1"/>
          <a:endParaRPr lang="fa-IR"/>
        </a:p>
      </dgm:t>
    </dgm:pt>
    <dgm:pt modelId="{DE6C8890-E72F-4F88-AEF1-1EFF971237BC}">
      <dgm:prSet phldrT="[Text]" custT="1"/>
      <dgm:spPr/>
      <dgm:t>
        <a:bodyPr/>
        <a:lstStyle/>
        <a:p>
          <a:pPr rtl="1"/>
          <a:r>
            <a:rPr lang="fa-IR" sz="2000" b="1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بدیهی</a:t>
          </a:r>
          <a:r>
            <a:rPr lang="fa-IR" sz="20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</a:t>
          </a:r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:</a:t>
          </a:r>
          <a:b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1800" b="1" i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اصول متعارف</a:t>
          </a:r>
        </a:p>
      </dgm:t>
    </dgm:pt>
    <dgm:pt modelId="{D18DAD27-9676-4639-AB1C-6BCAAA5E14AA}" type="parTrans" cxnId="{B7066835-6F61-4549-AB77-09468C4DBD66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 b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2C517E2B-BDBD-47D1-92C7-02574070C70A}" type="sibTrans" cxnId="{B7066835-6F61-4549-AB77-09468C4DBD66}">
      <dgm:prSet/>
      <dgm:spPr/>
      <dgm:t>
        <a:bodyPr/>
        <a:lstStyle/>
        <a:p>
          <a:pPr rtl="1"/>
          <a:endParaRPr lang="fa-IR"/>
        </a:p>
      </dgm:t>
    </dgm:pt>
    <dgm:pt modelId="{ADA7BA63-F99D-478F-9D82-CE7DD83A2E6A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بدیهی</a:t>
          </a:r>
        </a:p>
      </dgm:t>
    </dgm:pt>
    <dgm:pt modelId="{812FD354-D4BE-44D5-B55C-D19786E3C444}" type="parTrans" cxnId="{D7E63D80-338F-4EDB-9ECA-0E58297C10B2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 b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93FC2258-ECE0-4C55-A645-55E9F5C062A7}" type="sibTrans" cxnId="{D7E63D80-338F-4EDB-9ECA-0E58297C10B2}">
      <dgm:prSet/>
      <dgm:spPr/>
      <dgm:t>
        <a:bodyPr/>
        <a:lstStyle/>
        <a:p>
          <a:pPr rtl="1"/>
          <a:endParaRPr lang="fa-IR"/>
        </a:p>
      </dgm:t>
    </dgm:pt>
    <dgm:pt modelId="{A1E59626-479B-49F8-BB34-611A2EC40044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نظری :</a:t>
          </a:r>
        </a:p>
        <a:p>
          <a:pPr rtl="1"/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( در علم های دیگر تعریف میشوند)</a:t>
          </a:r>
        </a:p>
      </dgm:t>
    </dgm:pt>
    <dgm:pt modelId="{9CDDC479-AF4E-46B4-B286-DBAB4CE6CD70}" type="parTrans" cxnId="{28FB173F-063C-47D2-8F59-77677C87FAB4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 b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3A72EF75-EBEF-4161-9B59-85C930C667B6}" type="sibTrans" cxnId="{28FB173F-063C-47D2-8F59-77677C87FAB4}">
      <dgm:prSet/>
      <dgm:spPr/>
      <dgm:t>
        <a:bodyPr/>
        <a:lstStyle/>
        <a:p>
          <a:pPr rtl="1"/>
          <a:endParaRPr lang="fa-IR"/>
        </a:p>
      </dgm:t>
    </dgm:pt>
    <dgm:pt modelId="{29235A21-8934-4546-8637-5BDA0303BBB1}">
      <dgm:prSet phldrT="[Text]" custT="1"/>
      <dgm:spPr/>
      <dgm:t>
        <a:bodyPr/>
        <a:lstStyle/>
        <a:p>
          <a:pPr rtl="0"/>
          <a:r>
            <a:rPr lang="fa-IR" sz="2000" b="1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نظری</a:t>
          </a:r>
          <a:r>
            <a:rPr lang="fa-IR" sz="20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</a:t>
          </a:r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:</a:t>
          </a:r>
          <a:b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1800" b="1" i="1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اصول موضوعه</a:t>
          </a:r>
        </a:p>
      </dgm:t>
    </dgm:pt>
    <dgm:pt modelId="{FC2575AD-BAE0-4D26-87DE-A21C42623C0A}" type="parTrans" cxnId="{9C4722C0-6C7F-4E3A-ADC5-DFE10DD7A795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 b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DF743284-504B-49A4-81AD-509586430BA1}" type="sibTrans" cxnId="{9C4722C0-6C7F-4E3A-ADC5-DFE10DD7A795}">
      <dgm:prSet/>
      <dgm:spPr/>
      <dgm:t>
        <a:bodyPr/>
        <a:lstStyle/>
        <a:p>
          <a:pPr rtl="1"/>
          <a:endParaRPr lang="fa-IR"/>
        </a:p>
      </dgm:t>
    </dgm:pt>
    <dgm:pt modelId="{A00BE7F4-9F16-4C2F-B613-CF0E6DB254F3}" type="pres">
      <dgm:prSet presAssocID="{520FFE72-7EF1-48D2-B6CD-BC4AD773057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FFA1932-8C93-4F5F-AD8B-81436BB0F7A8}" type="pres">
      <dgm:prSet presAssocID="{1B54AE7B-8BB7-46F2-8F62-0C5082F275B0}" presName="root1" presStyleCnt="0"/>
      <dgm:spPr/>
    </dgm:pt>
    <dgm:pt modelId="{DF470DFC-EE4E-459A-AD61-8EF162AE4214}" type="pres">
      <dgm:prSet presAssocID="{1B54AE7B-8BB7-46F2-8F62-0C5082F275B0}" presName="LevelOneTextNode" presStyleLbl="node0" presStyleIdx="0" presStyleCnt="1" custScaleX="69801" custScaleY="140769" custLinFactNeighborX="23829" custLinFactNeighborY="-21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D349A0-6044-486B-8195-34A6966392E9}" type="pres">
      <dgm:prSet presAssocID="{1B54AE7B-8BB7-46F2-8F62-0C5082F275B0}" presName="level2hierChild" presStyleCnt="0"/>
      <dgm:spPr/>
    </dgm:pt>
    <dgm:pt modelId="{57F9CADF-5B41-48CD-9529-DA9EEB1F26A1}" type="pres">
      <dgm:prSet presAssocID="{A83AAAF2-823A-4D8D-983D-C8A892E705A8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040C7C47-6570-4882-A8FE-6F7279F5ABD2}" type="pres">
      <dgm:prSet presAssocID="{A83AAAF2-823A-4D8D-983D-C8A892E705A8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19A2692-0637-4C28-9695-34007E2480DD}" type="pres">
      <dgm:prSet presAssocID="{8CBDDDBF-1E02-43CC-9DB5-25A9774DEFBE}" presName="root2" presStyleCnt="0"/>
      <dgm:spPr/>
    </dgm:pt>
    <dgm:pt modelId="{89D361F0-ED42-45EB-AA6D-887E0C08E379}" type="pres">
      <dgm:prSet presAssocID="{8CBDDDBF-1E02-43CC-9DB5-25A9774DEFBE}" presName="LevelTwoTextNode" presStyleLbl="node2" presStyleIdx="0" presStyleCnt="2" custScaleX="94727" custScaleY="1874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6FB0D93-ED6C-4B5A-B9A2-5AE4F33B0001}" type="pres">
      <dgm:prSet presAssocID="{8CBDDDBF-1E02-43CC-9DB5-25A9774DEFBE}" presName="level3hierChild" presStyleCnt="0"/>
      <dgm:spPr/>
    </dgm:pt>
    <dgm:pt modelId="{FD0F3999-0746-4AFD-B23F-23D3ACE55ED3}" type="pres">
      <dgm:prSet presAssocID="{812FD354-D4BE-44D5-B55C-D19786E3C444}" presName="conn2-1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D7788EAA-D7A6-4D4B-8F60-85DA3F25BA8F}" type="pres">
      <dgm:prSet presAssocID="{812FD354-D4BE-44D5-B55C-D19786E3C444}" presName="connTx" presStyleLbl="parChTrans1D3" presStyleIdx="0" presStyleCnt="4"/>
      <dgm:spPr/>
      <dgm:t>
        <a:bodyPr/>
        <a:lstStyle/>
        <a:p>
          <a:pPr rtl="1"/>
          <a:endParaRPr lang="fa-IR"/>
        </a:p>
      </dgm:t>
    </dgm:pt>
    <dgm:pt modelId="{98C8DF35-FEEA-4DCC-BF19-310933F8881A}" type="pres">
      <dgm:prSet presAssocID="{ADA7BA63-F99D-478F-9D82-CE7DD83A2E6A}" presName="root2" presStyleCnt="0"/>
      <dgm:spPr/>
    </dgm:pt>
    <dgm:pt modelId="{CB4F2382-4D50-4C03-B12F-FCD8BBA1DA24}" type="pres">
      <dgm:prSet presAssocID="{ADA7BA63-F99D-478F-9D82-CE7DD83A2E6A}" presName="LevelTwoTextNode" presStyleLbl="node3" presStyleIdx="0" presStyleCnt="4" custScaleX="122586" custScaleY="1136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4DF8EA-6165-450B-B12E-56CFA9B245FA}" type="pres">
      <dgm:prSet presAssocID="{ADA7BA63-F99D-478F-9D82-CE7DD83A2E6A}" presName="level3hierChild" presStyleCnt="0"/>
      <dgm:spPr/>
    </dgm:pt>
    <dgm:pt modelId="{BD6896DD-0E41-45FD-AB68-3017B8423B0B}" type="pres">
      <dgm:prSet presAssocID="{9CDDC479-AF4E-46B4-B286-DBAB4CE6CD70}" presName="conn2-1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D6AC59C2-90FD-45BD-9060-2FC6265027E3}" type="pres">
      <dgm:prSet presAssocID="{9CDDC479-AF4E-46B4-B286-DBAB4CE6CD70}" presName="connTx" presStyleLbl="parChTrans1D3" presStyleIdx="1" presStyleCnt="4"/>
      <dgm:spPr/>
      <dgm:t>
        <a:bodyPr/>
        <a:lstStyle/>
        <a:p>
          <a:pPr rtl="1"/>
          <a:endParaRPr lang="fa-IR"/>
        </a:p>
      </dgm:t>
    </dgm:pt>
    <dgm:pt modelId="{CB44FAD2-A1C2-4CB1-980E-02A3A5B4CD31}" type="pres">
      <dgm:prSet presAssocID="{A1E59626-479B-49F8-BB34-611A2EC40044}" presName="root2" presStyleCnt="0"/>
      <dgm:spPr/>
    </dgm:pt>
    <dgm:pt modelId="{F1B21BCE-1426-48B2-B07E-411882FFF4AB}" type="pres">
      <dgm:prSet presAssocID="{A1E59626-479B-49F8-BB34-611A2EC40044}" presName="LevelTwoTextNode" presStyleLbl="node3" presStyleIdx="1" presStyleCnt="4" custScaleX="122586" custScaleY="13884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8A615A8-7BAE-4E48-BBD6-9A817300514C}" type="pres">
      <dgm:prSet presAssocID="{A1E59626-479B-49F8-BB34-611A2EC40044}" presName="level3hierChild" presStyleCnt="0"/>
      <dgm:spPr/>
    </dgm:pt>
    <dgm:pt modelId="{FF32DA8D-1488-4DB5-9001-DDA75890407A}" type="pres">
      <dgm:prSet presAssocID="{3DC37556-D429-47B3-9458-D94F376BDF64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8057E164-9962-46D5-8554-25EBC3DA4DD4}" type="pres">
      <dgm:prSet presAssocID="{3DC37556-D429-47B3-9458-D94F376BDF64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B600811-1DD1-4CC1-9256-7D4201548109}" type="pres">
      <dgm:prSet presAssocID="{C6F99D07-658B-450D-AE8D-845F95906DBA}" presName="root2" presStyleCnt="0"/>
      <dgm:spPr/>
    </dgm:pt>
    <dgm:pt modelId="{3F7BF033-B523-44A6-A60F-55FEA3B7B387}" type="pres">
      <dgm:prSet presAssocID="{C6F99D07-658B-450D-AE8D-845F95906DBA}" presName="LevelTwoTextNode" presStyleLbl="node2" presStyleIdx="1" presStyleCnt="2" custScaleX="94727" custScaleY="18742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F03561-5AC9-4BB3-94D8-F877FCD2C039}" type="pres">
      <dgm:prSet presAssocID="{C6F99D07-658B-450D-AE8D-845F95906DBA}" presName="level3hierChild" presStyleCnt="0"/>
      <dgm:spPr/>
    </dgm:pt>
    <dgm:pt modelId="{5E053626-B894-427C-A79C-6E9D307B7998}" type="pres">
      <dgm:prSet presAssocID="{D18DAD27-9676-4639-AB1C-6BCAAA5E14AA}" presName="conn2-1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E64A8AD9-C2EB-47A8-952E-5F13DD589533}" type="pres">
      <dgm:prSet presAssocID="{D18DAD27-9676-4639-AB1C-6BCAAA5E14AA}" presName="connTx" presStyleLbl="parChTrans1D3" presStyleIdx="2" presStyleCnt="4"/>
      <dgm:spPr/>
      <dgm:t>
        <a:bodyPr/>
        <a:lstStyle/>
        <a:p>
          <a:pPr rtl="1"/>
          <a:endParaRPr lang="fa-IR"/>
        </a:p>
      </dgm:t>
    </dgm:pt>
    <dgm:pt modelId="{C1479407-23A8-4E63-B388-1EB1FE61353F}" type="pres">
      <dgm:prSet presAssocID="{DE6C8890-E72F-4F88-AEF1-1EFF971237BC}" presName="root2" presStyleCnt="0"/>
      <dgm:spPr/>
    </dgm:pt>
    <dgm:pt modelId="{97AA63C7-F9A4-4F9C-A326-8F62D03A987C}" type="pres">
      <dgm:prSet presAssocID="{DE6C8890-E72F-4F88-AEF1-1EFF971237BC}" presName="LevelTwoTextNode" presStyleLbl="node3" presStyleIdx="2" presStyleCnt="4" custScaleX="122586" custScaleY="1136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A2E9EA9-F428-43BC-9160-E8D640B2B694}" type="pres">
      <dgm:prSet presAssocID="{DE6C8890-E72F-4F88-AEF1-1EFF971237BC}" presName="level3hierChild" presStyleCnt="0"/>
      <dgm:spPr/>
    </dgm:pt>
    <dgm:pt modelId="{4ACD7B03-892B-4204-9CF5-6AD7AE6A5AA5}" type="pres">
      <dgm:prSet presAssocID="{FC2575AD-BAE0-4D26-87DE-A21C42623C0A}" presName="conn2-1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6E310A24-0234-478E-A2CD-41A1A871B929}" type="pres">
      <dgm:prSet presAssocID="{FC2575AD-BAE0-4D26-87DE-A21C42623C0A}" presName="connTx" presStyleLbl="parChTrans1D3" presStyleIdx="3" presStyleCnt="4"/>
      <dgm:spPr/>
      <dgm:t>
        <a:bodyPr/>
        <a:lstStyle/>
        <a:p>
          <a:pPr rtl="1"/>
          <a:endParaRPr lang="fa-IR"/>
        </a:p>
      </dgm:t>
    </dgm:pt>
    <dgm:pt modelId="{5FD26B17-AE86-49EC-8826-0E008A461956}" type="pres">
      <dgm:prSet presAssocID="{29235A21-8934-4546-8637-5BDA0303BBB1}" presName="root2" presStyleCnt="0"/>
      <dgm:spPr/>
    </dgm:pt>
    <dgm:pt modelId="{07E280CE-CD00-410C-A056-42F7AF0149DA}" type="pres">
      <dgm:prSet presAssocID="{29235A21-8934-4546-8637-5BDA0303BBB1}" presName="LevelTwoTextNode" presStyleLbl="node3" presStyleIdx="3" presStyleCnt="4" custScaleX="122586" custScaleY="113676" custLinFactNeighborX="3229" custLinFactNeighborY="97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B5E61B-E028-4D1D-B396-8F526EFC3CB3}" type="pres">
      <dgm:prSet presAssocID="{29235A21-8934-4546-8637-5BDA0303BBB1}" presName="level3hierChild" presStyleCnt="0"/>
      <dgm:spPr/>
    </dgm:pt>
  </dgm:ptLst>
  <dgm:cxnLst>
    <dgm:cxn modelId="{94A2AC08-D05A-403C-BC06-0FD1EF0704D2}" srcId="{1B54AE7B-8BB7-46F2-8F62-0C5082F275B0}" destId="{C6F99D07-658B-450D-AE8D-845F95906DBA}" srcOrd="1" destOrd="0" parTransId="{3DC37556-D429-47B3-9458-D94F376BDF64}" sibTransId="{E874B47B-23DF-4094-AF8B-48C9B3562A93}"/>
    <dgm:cxn modelId="{076B7001-B00B-4825-A0B1-3A0F8BEB4601}" type="presOf" srcId="{1B54AE7B-8BB7-46F2-8F62-0C5082F275B0}" destId="{DF470DFC-EE4E-459A-AD61-8EF162AE4214}" srcOrd="0" destOrd="0" presId="urn:microsoft.com/office/officeart/2005/8/layout/hierarchy2"/>
    <dgm:cxn modelId="{28FB173F-063C-47D2-8F59-77677C87FAB4}" srcId="{8CBDDDBF-1E02-43CC-9DB5-25A9774DEFBE}" destId="{A1E59626-479B-49F8-BB34-611A2EC40044}" srcOrd="1" destOrd="0" parTransId="{9CDDC479-AF4E-46B4-B286-DBAB4CE6CD70}" sibTransId="{3A72EF75-EBEF-4161-9B59-85C930C667B6}"/>
    <dgm:cxn modelId="{D7E63D80-338F-4EDB-9ECA-0E58297C10B2}" srcId="{8CBDDDBF-1E02-43CC-9DB5-25A9774DEFBE}" destId="{ADA7BA63-F99D-478F-9D82-CE7DD83A2E6A}" srcOrd="0" destOrd="0" parTransId="{812FD354-D4BE-44D5-B55C-D19786E3C444}" sibTransId="{93FC2258-ECE0-4C55-A645-55E9F5C062A7}"/>
    <dgm:cxn modelId="{EF99A75B-394B-4937-BEB6-6B8D3CF91915}" type="presOf" srcId="{3DC37556-D429-47B3-9458-D94F376BDF64}" destId="{FF32DA8D-1488-4DB5-9001-DDA75890407A}" srcOrd="0" destOrd="0" presId="urn:microsoft.com/office/officeart/2005/8/layout/hierarchy2"/>
    <dgm:cxn modelId="{164A2A2D-67DF-44B1-A395-265E57866BA7}" type="presOf" srcId="{FC2575AD-BAE0-4D26-87DE-A21C42623C0A}" destId="{6E310A24-0234-478E-A2CD-41A1A871B929}" srcOrd="1" destOrd="0" presId="urn:microsoft.com/office/officeart/2005/8/layout/hierarchy2"/>
    <dgm:cxn modelId="{F640E426-5218-41FC-B8E2-79A8D43F1AB5}" type="presOf" srcId="{29235A21-8934-4546-8637-5BDA0303BBB1}" destId="{07E280CE-CD00-410C-A056-42F7AF0149DA}" srcOrd="0" destOrd="0" presId="urn:microsoft.com/office/officeart/2005/8/layout/hierarchy2"/>
    <dgm:cxn modelId="{B152E40E-4EFD-4EEA-8EE5-15743C5DDA3C}" type="presOf" srcId="{812FD354-D4BE-44D5-B55C-D19786E3C444}" destId="{FD0F3999-0746-4AFD-B23F-23D3ACE55ED3}" srcOrd="0" destOrd="0" presId="urn:microsoft.com/office/officeart/2005/8/layout/hierarchy2"/>
    <dgm:cxn modelId="{6E07A250-073E-4AB9-8BD5-EE463176B6B1}" srcId="{520FFE72-7EF1-48D2-B6CD-BC4AD7730577}" destId="{1B54AE7B-8BB7-46F2-8F62-0C5082F275B0}" srcOrd="0" destOrd="0" parTransId="{04BFC642-763D-491F-851B-81C8C6EA6EA8}" sibTransId="{BF8F84AC-36B2-4F3B-9D56-233CE067CB35}"/>
    <dgm:cxn modelId="{C4A1107F-4835-4F9A-B8F3-77FD0FE0E63E}" type="presOf" srcId="{C6F99D07-658B-450D-AE8D-845F95906DBA}" destId="{3F7BF033-B523-44A6-A60F-55FEA3B7B387}" srcOrd="0" destOrd="0" presId="urn:microsoft.com/office/officeart/2005/8/layout/hierarchy2"/>
    <dgm:cxn modelId="{76B0670E-3F12-4CE5-83DF-DAC75AAAA9C4}" type="presOf" srcId="{8CBDDDBF-1E02-43CC-9DB5-25A9774DEFBE}" destId="{89D361F0-ED42-45EB-AA6D-887E0C08E379}" srcOrd="0" destOrd="0" presId="urn:microsoft.com/office/officeart/2005/8/layout/hierarchy2"/>
    <dgm:cxn modelId="{6EBDC322-A008-4D04-87B0-AD8ABA89B507}" type="presOf" srcId="{9CDDC479-AF4E-46B4-B286-DBAB4CE6CD70}" destId="{D6AC59C2-90FD-45BD-9060-2FC6265027E3}" srcOrd="1" destOrd="0" presId="urn:microsoft.com/office/officeart/2005/8/layout/hierarchy2"/>
    <dgm:cxn modelId="{34A8D7BE-02DB-4A92-9DD4-3D759B4878D1}" type="presOf" srcId="{A1E59626-479B-49F8-BB34-611A2EC40044}" destId="{F1B21BCE-1426-48B2-B07E-411882FFF4AB}" srcOrd="0" destOrd="0" presId="urn:microsoft.com/office/officeart/2005/8/layout/hierarchy2"/>
    <dgm:cxn modelId="{B7066835-6F61-4549-AB77-09468C4DBD66}" srcId="{C6F99D07-658B-450D-AE8D-845F95906DBA}" destId="{DE6C8890-E72F-4F88-AEF1-1EFF971237BC}" srcOrd="0" destOrd="0" parTransId="{D18DAD27-9676-4639-AB1C-6BCAAA5E14AA}" sibTransId="{2C517E2B-BDBD-47D1-92C7-02574070C70A}"/>
    <dgm:cxn modelId="{BC99E536-C2F1-463A-9C0C-2CB538DCAE91}" type="presOf" srcId="{D18DAD27-9676-4639-AB1C-6BCAAA5E14AA}" destId="{5E053626-B894-427C-A79C-6E9D307B7998}" srcOrd="0" destOrd="0" presId="urn:microsoft.com/office/officeart/2005/8/layout/hierarchy2"/>
    <dgm:cxn modelId="{EBD95D4C-1040-44F0-8758-46B27AB1F69B}" type="presOf" srcId="{FC2575AD-BAE0-4D26-87DE-A21C42623C0A}" destId="{4ACD7B03-892B-4204-9CF5-6AD7AE6A5AA5}" srcOrd="0" destOrd="0" presId="urn:microsoft.com/office/officeart/2005/8/layout/hierarchy2"/>
    <dgm:cxn modelId="{E4CFF3AE-E257-47B5-BADE-2FA6E84AD5BD}" type="presOf" srcId="{9CDDC479-AF4E-46B4-B286-DBAB4CE6CD70}" destId="{BD6896DD-0E41-45FD-AB68-3017B8423B0B}" srcOrd="0" destOrd="0" presId="urn:microsoft.com/office/officeart/2005/8/layout/hierarchy2"/>
    <dgm:cxn modelId="{C902EC1F-588A-433B-B6E7-61436397AC0C}" srcId="{1B54AE7B-8BB7-46F2-8F62-0C5082F275B0}" destId="{8CBDDDBF-1E02-43CC-9DB5-25A9774DEFBE}" srcOrd="0" destOrd="0" parTransId="{A83AAAF2-823A-4D8D-983D-C8A892E705A8}" sibTransId="{263B78F6-D990-481C-942F-D447CFF94D24}"/>
    <dgm:cxn modelId="{B6070F74-4910-43C0-B50F-798FA3D07BED}" type="presOf" srcId="{520FFE72-7EF1-48D2-B6CD-BC4AD7730577}" destId="{A00BE7F4-9F16-4C2F-B613-CF0E6DB254F3}" srcOrd="0" destOrd="0" presId="urn:microsoft.com/office/officeart/2005/8/layout/hierarchy2"/>
    <dgm:cxn modelId="{274450FB-7645-4803-8BD1-BED40D4E5044}" type="presOf" srcId="{812FD354-D4BE-44D5-B55C-D19786E3C444}" destId="{D7788EAA-D7A6-4D4B-8F60-85DA3F25BA8F}" srcOrd="1" destOrd="0" presId="urn:microsoft.com/office/officeart/2005/8/layout/hierarchy2"/>
    <dgm:cxn modelId="{E846CCBF-C84C-4E6C-AC34-8B5AFA6F9860}" type="presOf" srcId="{DE6C8890-E72F-4F88-AEF1-1EFF971237BC}" destId="{97AA63C7-F9A4-4F9C-A326-8F62D03A987C}" srcOrd="0" destOrd="0" presId="urn:microsoft.com/office/officeart/2005/8/layout/hierarchy2"/>
    <dgm:cxn modelId="{9C4722C0-6C7F-4E3A-ADC5-DFE10DD7A795}" srcId="{C6F99D07-658B-450D-AE8D-845F95906DBA}" destId="{29235A21-8934-4546-8637-5BDA0303BBB1}" srcOrd="1" destOrd="0" parTransId="{FC2575AD-BAE0-4D26-87DE-A21C42623C0A}" sibTransId="{DF743284-504B-49A4-81AD-509586430BA1}"/>
    <dgm:cxn modelId="{AC709016-73BE-4F65-A641-726F46F97A21}" type="presOf" srcId="{3DC37556-D429-47B3-9458-D94F376BDF64}" destId="{8057E164-9962-46D5-8554-25EBC3DA4DD4}" srcOrd="1" destOrd="0" presId="urn:microsoft.com/office/officeart/2005/8/layout/hierarchy2"/>
    <dgm:cxn modelId="{EF6BB4D5-7ABF-49BF-9A7F-7A4B2DB5BEE9}" type="presOf" srcId="{A83AAAF2-823A-4D8D-983D-C8A892E705A8}" destId="{040C7C47-6570-4882-A8FE-6F7279F5ABD2}" srcOrd="1" destOrd="0" presId="urn:microsoft.com/office/officeart/2005/8/layout/hierarchy2"/>
    <dgm:cxn modelId="{1999109E-E0FA-46F3-95B3-0356DFB27DCD}" type="presOf" srcId="{ADA7BA63-F99D-478F-9D82-CE7DD83A2E6A}" destId="{CB4F2382-4D50-4C03-B12F-FCD8BBA1DA24}" srcOrd="0" destOrd="0" presId="urn:microsoft.com/office/officeart/2005/8/layout/hierarchy2"/>
    <dgm:cxn modelId="{53496D01-82DA-4E12-B98B-D7D0A791293A}" type="presOf" srcId="{A83AAAF2-823A-4D8D-983D-C8A892E705A8}" destId="{57F9CADF-5B41-48CD-9529-DA9EEB1F26A1}" srcOrd="0" destOrd="0" presId="urn:microsoft.com/office/officeart/2005/8/layout/hierarchy2"/>
    <dgm:cxn modelId="{E0309609-9725-4A48-A9DB-2ED3C29CBFE4}" type="presOf" srcId="{D18DAD27-9676-4639-AB1C-6BCAAA5E14AA}" destId="{E64A8AD9-C2EB-47A8-952E-5F13DD589533}" srcOrd="1" destOrd="0" presId="urn:microsoft.com/office/officeart/2005/8/layout/hierarchy2"/>
    <dgm:cxn modelId="{5DC8276D-CA79-49CC-90EC-4238FEA1B1F9}" type="presParOf" srcId="{A00BE7F4-9F16-4C2F-B613-CF0E6DB254F3}" destId="{5FFA1932-8C93-4F5F-AD8B-81436BB0F7A8}" srcOrd="0" destOrd="0" presId="urn:microsoft.com/office/officeart/2005/8/layout/hierarchy2"/>
    <dgm:cxn modelId="{D280F01D-46B0-45A8-B925-687822354A44}" type="presParOf" srcId="{5FFA1932-8C93-4F5F-AD8B-81436BB0F7A8}" destId="{DF470DFC-EE4E-459A-AD61-8EF162AE4214}" srcOrd="0" destOrd="0" presId="urn:microsoft.com/office/officeart/2005/8/layout/hierarchy2"/>
    <dgm:cxn modelId="{6886AA9C-9ED9-4E49-8DF5-9471E9A2B3EB}" type="presParOf" srcId="{5FFA1932-8C93-4F5F-AD8B-81436BB0F7A8}" destId="{DDD349A0-6044-486B-8195-34A6966392E9}" srcOrd="1" destOrd="0" presId="urn:microsoft.com/office/officeart/2005/8/layout/hierarchy2"/>
    <dgm:cxn modelId="{CCBD774B-5D0E-44AA-80B1-CE6CF05652F4}" type="presParOf" srcId="{DDD349A0-6044-486B-8195-34A6966392E9}" destId="{57F9CADF-5B41-48CD-9529-DA9EEB1F26A1}" srcOrd="0" destOrd="0" presId="urn:microsoft.com/office/officeart/2005/8/layout/hierarchy2"/>
    <dgm:cxn modelId="{20C47EA3-E5CE-4B01-9352-412C90AEFA92}" type="presParOf" srcId="{57F9CADF-5B41-48CD-9529-DA9EEB1F26A1}" destId="{040C7C47-6570-4882-A8FE-6F7279F5ABD2}" srcOrd="0" destOrd="0" presId="urn:microsoft.com/office/officeart/2005/8/layout/hierarchy2"/>
    <dgm:cxn modelId="{1DA5AC7C-5ABE-4D56-AB41-E5AC53FA098B}" type="presParOf" srcId="{DDD349A0-6044-486B-8195-34A6966392E9}" destId="{719A2692-0637-4C28-9695-34007E2480DD}" srcOrd="1" destOrd="0" presId="urn:microsoft.com/office/officeart/2005/8/layout/hierarchy2"/>
    <dgm:cxn modelId="{DC3F9B25-4452-48CF-BC09-28CA590A8F44}" type="presParOf" srcId="{719A2692-0637-4C28-9695-34007E2480DD}" destId="{89D361F0-ED42-45EB-AA6D-887E0C08E379}" srcOrd="0" destOrd="0" presId="urn:microsoft.com/office/officeart/2005/8/layout/hierarchy2"/>
    <dgm:cxn modelId="{2D8CCF1D-5CD6-4C0B-8696-7F2C58C0AE89}" type="presParOf" srcId="{719A2692-0637-4C28-9695-34007E2480DD}" destId="{A6FB0D93-ED6C-4B5A-B9A2-5AE4F33B0001}" srcOrd="1" destOrd="0" presId="urn:microsoft.com/office/officeart/2005/8/layout/hierarchy2"/>
    <dgm:cxn modelId="{A2A698AA-BC32-41A0-877E-9EB80355FBB8}" type="presParOf" srcId="{A6FB0D93-ED6C-4B5A-B9A2-5AE4F33B0001}" destId="{FD0F3999-0746-4AFD-B23F-23D3ACE55ED3}" srcOrd="0" destOrd="0" presId="urn:microsoft.com/office/officeart/2005/8/layout/hierarchy2"/>
    <dgm:cxn modelId="{28BCBCFE-2D12-467B-8D71-F936E827DBF2}" type="presParOf" srcId="{FD0F3999-0746-4AFD-B23F-23D3ACE55ED3}" destId="{D7788EAA-D7A6-4D4B-8F60-85DA3F25BA8F}" srcOrd="0" destOrd="0" presId="urn:microsoft.com/office/officeart/2005/8/layout/hierarchy2"/>
    <dgm:cxn modelId="{5A9D45D4-353E-4659-901D-3023AC534E44}" type="presParOf" srcId="{A6FB0D93-ED6C-4B5A-B9A2-5AE4F33B0001}" destId="{98C8DF35-FEEA-4DCC-BF19-310933F8881A}" srcOrd="1" destOrd="0" presId="urn:microsoft.com/office/officeart/2005/8/layout/hierarchy2"/>
    <dgm:cxn modelId="{F59A2DA9-B6E7-4A4E-870A-87EEFCFC7979}" type="presParOf" srcId="{98C8DF35-FEEA-4DCC-BF19-310933F8881A}" destId="{CB4F2382-4D50-4C03-B12F-FCD8BBA1DA24}" srcOrd="0" destOrd="0" presId="urn:microsoft.com/office/officeart/2005/8/layout/hierarchy2"/>
    <dgm:cxn modelId="{2EFE5FD1-41C2-4B96-B7E6-83E87BF5F0CF}" type="presParOf" srcId="{98C8DF35-FEEA-4DCC-BF19-310933F8881A}" destId="{034DF8EA-6165-450B-B12E-56CFA9B245FA}" srcOrd="1" destOrd="0" presId="urn:microsoft.com/office/officeart/2005/8/layout/hierarchy2"/>
    <dgm:cxn modelId="{9BB879FF-6B47-45C5-B2C8-DB6B80566279}" type="presParOf" srcId="{A6FB0D93-ED6C-4B5A-B9A2-5AE4F33B0001}" destId="{BD6896DD-0E41-45FD-AB68-3017B8423B0B}" srcOrd="2" destOrd="0" presId="urn:microsoft.com/office/officeart/2005/8/layout/hierarchy2"/>
    <dgm:cxn modelId="{7A8325E8-367B-4496-9D9E-676E6C3378FF}" type="presParOf" srcId="{BD6896DD-0E41-45FD-AB68-3017B8423B0B}" destId="{D6AC59C2-90FD-45BD-9060-2FC6265027E3}" srcOrd="0" destOrd="0" presId="urn:microsoft.com/office/officeart/2005/8/layout/hierarchy2"/>
    <dgm:cxn modelId="{1D2F6CEC-73D4-4162-897A-6B864FF8D94C}" type="presParOf" srcId="{A6FB0D93-ED6C-4B5A-B9A2-5AE4F33B0001}" destId="{CB44FAD2-A1C2-4CB1-980E-02A3A5B4CD31}" srcOrd="3" destOrd="0" presId="urn:microsoft.com/office/officeart/2005/8/layout/hierarchy2"/>
    <dgm:cxn modelId="{6BADBB18-EFCF-41D1-BFC1-537316DD6E56}" type="presParOf" srcId="{CB44FAD2-A1C2-4CB1-980E-02A3A5B4CD31}" destId="{F1B21BCE-1426-48B2-B07E-411882FFF4AB}" srcOrd="0" destOrd="0" presId="urn:microsoft.com/office/officeart/2005/8/layout/hierarchy2"/>
    <dgm:cxn modelId="{83074E0E-0D5C-4838-B3F7-FBD8BFA58E37}" type="presParOf" srcId="{CB44FAD2-A1C2-4CB1-980E-02A3A5B4CD31}" destId="{D8A615A8-7BAE-4E48-BBD6-9A817300514C}" srcOrd="1" destOrd="0" presId="urn:microsoft.com/office/officeart/2005/8/layout/hierarchy2"/>
    <dgm:cxn modelId="{817003DC-C751-4DE4-8239-A37252F22A75}" type="presParOf" srcId="{DDD349A0-6044-486B-8195-34A6966392E9}" destId="{FF32DA8D-1488-4DB5-9001-DDA75890407A}" srcOrd="2" destOrd="0" presId="urn:microsoft.com/office/officeart/2005/8/layout/hierarchy2"/>
    <dgm:cxn modelId="{E2A20B71-801C-421D-BF1E-E68E376B7BF4}" type="presParOf" srcId="{FF32DA8D-1488-4DB5-9001-DDA75890407A}" destId="{8057E164-9962-46D5-8554-25EBC3DA4DD4}" srcOrd="0" destOrd="0" presId="urn:microsoft.com/office/officeart/2005/8/layout/hierarchy2"/>
    <dgm:cxn modelId="{D5E9743D-D729-4DE6-B109-000F7B62BDAA}" type="presParOf" srcId="{DDD349A0-6044-486B-8195-34A6966392E9}" destId="{9B600811-1DD1-4CC1-9256-7D4201548109}" srcOrd="3" destOrd="0" presId="urn:microsoft.com/office/officeart/2005/8/layout/hierarchy2"/>
    <dgm:cxn modelId="{ADFEB23E-C1F3-4C96-A408-763F8DEF3FDB}" type="presParOf" srcId="{9B600811-1DD1-4CC1-9256-7D4201548109}" destId="{3F7BF033-B523-44A6-A60F-55FEA3B7B387}" srcOrd="0" destOrd="0" presId="urn:microsoft.com/office/officeart/2005/8/layout/hierarchy2"/>
    <dgm:cxn modelId="{2AD64070-BF47-4A37-8659-55DB12DCC9A8}" type="presParOf" srcId="{9B600811-1DD1-4CC1-9256-7D4201548109}" destId="{3EF03561-5AC9-4BB3-94D8-F877FCD2C039}" srcOrd="1" destOrd="0" presId="urn:microsoft.com/office/officeart/2005/8/layout/hierarchy2"/>
    <dgm:cxn modelId="{1525A0C1-88E1-4935-A025-D0A2CC052DF7}" type="presParOf" srcId="{3EF03561-5AC9-4BB3-94D8-F877FCD2C039}" destId="{5E053626-B894-427C-A79C-6E9D307B7998}" srcOrd="0" destOrd="0" presId="urn:microsoft.com/office/officeart/2005/8/layout/hierarchy2"/>
    <dgm:cxn modelId="{8D70A59E-279B-4639-B7ED-38D0EED30F1C}" type="presParOf" srcId="{5E053626-B894-427C-A79C-6E9D307B7998}" destId="{E64A8AD9-C2EB-47A8-952E-5F13DD589533}" srcOrd="0" destOrd="0" presId="urn:microsoft.com/office/officeart/2005/8/layout/hierarchy2"/>
    <dgm:cxn modelId="{B584230E-0D6A-4A7B-90A9-132B49C9A9BD}" type="presParOf" srcId="{3EF03561-5AC9-4BB3-94D8-F877FCD2C039}" destId="{C1479407-23A8-4E63-B388-1EB1FE61353F}" srcOrd="1" destOrd="0" presId="urn:microsoft.com/office/officeart/2005/8/layout/hierarchy2"/>
    <dgm:cxn modelId="{40EEC6E9-9BF5-4BAE-8F91-3239DC99EDAF}" type="presParOf" srcId="{C1479407-23A8-4E63-B388-1EB1FE61353F}" destId="{97AA63C7-F9A4-4F9C-A326-8F62D03A987C}" srcOrd="0" destOrd="0" presId="urn:microsoft.com/office/officeart/2005/8/layout/hierarchy2"/>
    <dgm:cxn modelId="{41D47909-51C0-46F2-8203-D860C11E5D55}" type="presParOf" srcId="{C1479407-23A8-4E63-B388-1EB1FE61353F}" destId="{BA2E9EA9-F428-43BC-9160-E8D640B2B694}" srcOrd="1" destOrd="0" presId="urn:microsoft.com/office/officeart/2005/8/layout/hierarchy2"/>
    <dgm:cxn modelId="{284199A8-8B2A-44AF-9FAD-DA25AD1C7008}" type="presParOf" srcId="{3EF03561-5AC9-4BB3-94D8-F877FCD2C039}" destId="{4ACD7B03-892B-4204-9CF5-6AD7AE6A5AA5}" srcOrd="2" destOrd="0" presId="urn:microsoft.com/office/officeart/2005/8/layout/hierarchy2"/>
    <dgm:cxn modelId="{E375CCBB-AF94-4464-85D6-92AE8BF7A85D}" type="presParOf" srcId="{4ACD7B03-892B-4204-9CF5-6AD7AE6A5AA5}" destId="{6E310A24-0234-478E-A2CD-41A1A871B929}" srcOrd="0" destOrd="0" presId="urn:microsoft.com/office/officeart/2005/8/layout/hierarchy2"/>
    <dgm:cxn modelId="{518FE83B-5B89-4511-B95E-F36A53AEA99E}" type="presParOf" srcId="{3EF03561-5AC9-4BB3-94D8-F877FCD2C039}" destId="{5FD26B17-AE86-49EC-8826-0E008A461956}" srcOrd="3" destOrd="0" presId="urn:microsoft.com/office/officeart/2005/8/layout/hierarchy2"/>
    <dgm:cxn modelId="{FD10518A-2BD1-4A01-90C3-B9C93C9AEE2F}" type="presParOf" srcId="{5FD26B17-AE86-49EC-8826-0E008A461956}" destId="{07E280CE-CD00-410C-A056-42F7AF0149DA}" srcOrd="0" destOrd="0" presId="urn:microsoft.com/office/officeart/2005/8/layout/hierarchy2"/>
    <dgm:cxn modelId="{6D54F3B0-356D-4BF2-A371-387C8A2413A1}" type="presParOf" srcId="{5FD26B17-AE86-49EC-8826-0E008A461956}" destId="{0EB5E61B-E028-4D1D-B396-8F526EFC3CB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0FFE72-7EF1-48D2-B6CD-BC4AD773057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1B54AE7B-8BB7-46F2-8F62-0C5082F275B0}">
      <dgm:prSet phldrT="[Text]" custT="1"/>
      <dgm:spPr/>
      <dgm:t>
        <a:bodyPr/>
        <a:lstStyle/>
        <a:p>
          <a:pPr rtl="1">
            <a:spcAft>
              <a:spcPts val="600"/>
            </a:spcAft>
          </a:pPr>
          <a:r>
            <a:rPr lang="fa-IR" sz="24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واسطه</a:t>
          </a:r>
        </a:p>
      </dgm:t>
    </dgm:pt>
    <dgm:pt modelId="{04BFC642-763D-491F-851B-81C8C6EA6EA8}" type="parTrans" cxnId="{6E07A250-073E-4AB9-8BD5-EE463176B6B1}">
      <dgm:prSet/>
      <dgm:spPr/>
      <dgm:t>
        <a:bodyPr/>
        <a:lstStyle/>
        <a:p>
          <a:pPr rtl="1">
            <a:spcAft>
              <a:spcPts val="600"/>
            </a:spcAft>
          </a:pPr>
          <a:endParaRPr lang="fa-IR"/>
        </a:p>
      </dgm:t>
    </dgm:pt>
    <dgm:pt modelId="{BF8F84AC-36B2-4F3B-9D56-233CE067CB35}" type="sibTrans" cxnId="{6E07A250-073E-4AB9-8BD5-EE463176B6B1}">
      <dgm:prSet/>
      <dgm:spPr/>
      <dgm:t>
        <a:bodyPr/>
        <a:lstStyle/>
        <a:p>
          <a:pPr rtl="1">
            <a:spcAft>
              <a:spcPts val="600"/>
            </a:spcAft>
          </a:pPr>
          <a:endParaRPr lang="fa-IR"/>
        </a:p>
      </dgm:t>
    </dgm:pt>
    <dgm:pt modelId="{F91544F3-665C-4D82-80C1-7A842BBDB983}">
      <dgm:prSet phldrT="[Text]" custT="1"/>
      <dgm:spPr/>
      <dgm:t>
        <a:bodyPr/>
        <a:lstStyle/>
        <a:p>
          <a:pPr rtl="1">
            <a:spcAft>
              <a:spcPts val="600"/>
            </a:spcAft>
          </a:pPr>
          <a:r>
            <a:rPr lang="fa-IR" sz="24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در ثبوت:</a:t>
          </a:r>
          <a:br>
            <a:rPr lang="fa-IR" sz="24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24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</a:t>
          </a:r>
          <a:r>
            <a:rPr lang="fa-IR" sz="24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علت</a:t>
          </a:r>
        </a:p>
      </dgm:t>
    </dgm:pt>
    <dgm:pt modelId="{68F5B94E-8E46-4CAF-8591-24C701B1CACD}" type="parTrans" cxnId="{83A18DE1-A98D-4C95-BF07-D7E795A0E58A}">
      <dgm:prSet/>
      <dgm:spPr/>
      <dgm:t>
        <a:bodyPr/>
        <a:lstStyle/>
        <a:p>
          <a:pPr rtl="1">
            <a:spcAft>
              <a:spcPts val="600"/>
            </a:spcAft>
          </a:pPr>
          <a:endParaRPr lang="fa-IR"/>
        </a:p>
      </dgm:t>
    </dgm:pt>
    <dgm:pt modelId="{F99608A4-A95F-4870-9612-232887509BD0}" type="sibTrans" cxnId="{83A18DE1-A98D-4C95-BF07-D7E795A0E58A}">
      <dgm:prSet/>
      <dgm:spPr/>
      <dgm:t>
        <a:bodyPr/>
        <a:lstStyle/>
        <a:p>
          <a:pPr rtl="1">
            <a:spcAft>
              <a:spcPts val="600"/>
            </a:spcAft>
          </a:pPr>
          <a:endParaRPr lang="fa-IR"/>
        </a:p>
      </dgm:t>
    </dgm:pt>
    <dgm:pt modelId="{AA7043EC-B6F0-4513-BDCB-2522D574C1B3}">
      <dgm:prSet phldrT="[Text]" custT="1"/>
      <dgm:spPr/>
      <dgm:t>
        <a:bodyPr/>
        <a:lstStyle/>
        <a:p>
          <a:pPr rtl="1">
            <a:spcAft>
              <a:spcPts val="600"/>
            </a:spcAft>
          </a:pPr>
          <a:r>
            <a:rPr lang="fa-IR" sz="24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در اثبات:</a:t>
          </a:r>
          <a:br>
            <a:rPr lang="fa-IR" sz="24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24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دلیل (حدّ وسط برهان)</a:t>
          </a:r>
        </a:p>
      </dgm:t>
    </dgm:pt>
    <dgm:pt modelId="{DB18176D-8AA8-4F69-BE15-0B77505EA000}" type="parTrans" cxnId="{9877850D-8C5D-41D1-BD67-C8CD641490E6}">
      <dgm:prSet/>
      <dgm:spPr/>
      <dgm:t>
        <a:bodyPr/>
        <a:lstStyle/>
        <a:p>
          <a:pPr rtl="1">
            <a:spcAft>
              <a:spcPts val="600"/>
            </a:spcAft>
          </a:pPr>
          <a:endParaRPr lang="fa-IR"/>
        </a:p>
      </dgm:t>
    </dgm:pt>
    <dgm:pt modelId="{5C3747B7-0995-4B20-9B6D-DC19A7DA0AFD}" type="sibTrans" cxnId="{9877850D-8C5D-41D1-BD67-C8CD641490E6}">
      <dgm:prSet/>
      <dgm:spPr/>
      <dgm:t>
        <a:bodyPr/>
        <a:lstStyle/>
        <a:p>
          <a:pPr rtl="1">
            <a:spcAft>
              <a:spcPts val="600"/>
            </a:spcAft>
          </a:pPr>
          <a:endParaRPr lang="fa-IR"/>
        </a:p>
      </dgm:t>
    </dgm:pt>
    <dgm:pt modelId="{A00BE7F4-9F16-4C2F-B613-CF0E6DB254F3}" type="pres">
      <dgm:prSet presAssocID="{520FFE72-7EF1-48D2-B6CD-BC4AD773057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FFA1932-8C93-4F5F-AD8B-81436BB0F7A8}" type="pres">
      <dgm:prSet presAssocID="{1B54AE7B-8BB7-46F2-8F62-0C5082F275B0}" presName="root1" presStyleCnt="0"/>
      <dgm:spPr/>
    </dgm:pt>
    <dgm:pt modelId="{DF470DFC-EE4E-459A-AD61-8EF162AE4214}" type="pres">
      <dgm:prSet presAssocID="{1B54AE7B-8BB7-46F2-8F62-0C5082F275B0}" presName="LevelOneTextNode" presStyleLbl="node0" presStyleIdx="0" presStyleCnt="1" custScaleX="67519" custScaleY="111108" custLinFactNeighborX="23829" custLinFactNeighborY="-21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D349A0-6044-486B-8195-34A6966392E9}" type="pres">
      <dgm:prSet presAssocID="{1B54AE7B-8BB7-46F2-8F62-0C5082F275B0}" presName="level2hierChild" presStyleCnt="0"/>
      <dgm:spPr/>
    </dgm:pt>
    <dgm:pt modelId="{0F00BD16-9EC1-4DFF-8E8A-3222E90DFC51}" type="pres">
      <dgm:prSet presAssocID="{68F5B94E-8E46-4CAF-8591-24C701B1CACD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F268364-8674-4F2F-A6AF-3CD2AC6143B3}" type="pres">
      <dgm:prSet presAssocID="{68F5B94E-8E46-4CAF-8591-24C701B1CACD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69A6916E-EEBD-41F1-8DD4-625AA54B383F}" type="pres">
      <dgm:prSet presAssocID="{F91544F3-665C-4D82-80C1-7A842BBDB983}" presName="root2" presStyleCnt="0"/>
      <dgm:spPr/>
    </dgm:pt>
    <dgm:pt modelId="{A0849694-A8F7-45B9-9296-01AF1346F2D7}" type="pres">
      <dgm:prSet presAssocID="{F91544F3-665C-4D82-80C1-7A842BBDB9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4016676-6009-41C7-8C55-1C3CFCB47779}" type="pres">
      <dgm:prSet presAssocID="{F91544F3-665C-4D82-80C1-7A842BBDB983}" presName="level3hierChild" presStyleCnt="0"/>
      <dgm:spPr/>
    </dgm:pt>
    <dgm:pt modelId="{0F7BBA74-47E0-4DFD-8ACC-D7AC5710339C}" type="pres">
      <dgm:prSet presAssocID="{DB18176D-8AA8-4F69-BE15-0B77505EA000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E3080A1-BD0B-42D8-B13F-EB5736FC13F9}" type="pres">
      <dgm:prSet presAssocID="{DB18176D-8AA8-4F69-BE15-0B77505EA000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7C8CF6AE-A111-4D60-B372-54F7A5EFE206}" type="pres">
      <dgm:prSet presAssocID="{AA7043EC-B6F0-4513-BDCB-2522D574C1B3}" presName="root2" presStyleCnt="0"/>
      <dgm:spPr/>
    </dgm:pt>
    <dgm:pt modelId="{389F3C3B-FBE2-4F1D-928A-359A46A62430}" type="pres">
      <dgm:prSet presAssocID="{AA7043EC-B6F0-4513-BDCB-2522D574C1B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967164A-94C3-4375-8D50-BE729F9DB827}" type="pres">
      <dgm:prSet presAssocID="{AA7043EC-B6F0-4513-BDCB-2522D574C1B3}" presName="level3hierChild" presStyleCnt="0"/>
      <dgm:spPr/>
    </dgm:pt>
  </dgm:ptLst>
  <dgm:cxnLst>
    <dgm:cxn modelId="{5A981619-3A30-4BBB-AAB0-8016557296E8}" type="presOf" srcId="{DB18176D-8AA8-4F69-BE15-0B77505EA000}" destId="{0F7BBA74-47E0-4DFD-8ACC-D7AC5710339C}" srcOrd="0" destOrd="0" presId="urn:microsoft.com/office/officeart/2005/8/layout/hierarchy2"/>
    <dgm:cxn modelId="{42618CF2-F193-4E32-9EE8-C537CD3CBC0E}" type="presOf" srcId="{520FFE72-7EF1-48D2-B6CD-BC4AD7730577}" destId="{A00BE7F4-9F16-4C2F-B613-CF0E6DB254F3}" srcOrd="0" destOrd="0" presId="urn:microsoft.com/office/officeart/2005/8/layout/hierarchy2"/>
    <dgm:cxn modelId="{5158A8C1-1062-4FF7-99C6-09B91D32A820}" type="presOf" srcId="{F91544F3-665C-4D82-80C1-7A842BBDB983}" destId="{A0849694-A8F7-45B9-9296-01AF1346F2D7}" srcOrd="0" destOrd="0" presId="urn:microsoft.com/office/officeart/2005/8/layout/hierarchy2"/>
    <dgm:cxn modelId="{83A18DE1-A98D-4C95-BF07-D7E795A0E58A}" srcId="{1B54AE7B-8BB7-46F2-8F62-0C5082F275B0}" destId="{F91544F3-665C-4D82-80C1-7A842BBDB983}" srcOrd="0" destOrd="0" parTransId="{68F5B94E-8E46-4CAF-8591-24C701B1CACD}" sibTransId="{F99608A4-A95F-4870-9612-232887509BD0}"/>
    <dgm:cxn modelId="{E7183CB4-EE22-47B9-861D-66417DAF3D5B}" type="presOf" srcId="{DB18176D-8AA8-4F69-BE15-0B77505EA000}" destId="{9E3080A1-BD0B-42D8-B13F-EB5736FC13F9}" srcOrd="1" destOrd="0" presId="urn:microsoft.com/office/officeart/2005/8/layout/hierarchy2"/>
    <dgm:cxn modelId="{AC5DAAD9-BFFE-4C5B-A33D-FAA1689CD214}" type="presOf" srcId="{68F5B94E-8E46-4CAF-8591-24C701B1CACD}" destId="{0F00BD16-9EC1-4DFF-8E8A-3222E90DFC51}" srcOrd="0" destOrd="0" presId="urn:microsoft.com/office/officeart/2005/8/layout/hierarchy2"/>
    <dgm:cxn modelId="{6E07A250-073E-4AB9-8BD5-EE463176B6B1}" srcId="{520FFE72-7EF1-48D2-B6CD-BC4AD7730577}" destId="{1B54AE7B-8BB7-46F2-8F62-0C5082F275B0}" srcOrd="0" destOrd="0" parTransId="{04BFC642-763D-491F-851B-81C8C6EA6EA8}" sibTransId="{BF8F84AC-36B2-4F3B-9D56-233CE067CB35}"/>
    <dgm:cxn modelId="{9877850D-8C5D-41D1-BD67-C8CD641490E6}" srcId="{1B54AE7B-8BB7-46F2-8F62-0C5082F275B0}" destId="{AA7043EC-B6F0-4513-BDCB-2522D574C1B3}" srcOrd="1" destOrd="0" parTransId="{DB18176D-8AA8-4F69-BE15-0B77505EA000}" sibTransId="{5C3747B7-0995-4B20-9B6D-DC19A7DA0AFD}"/>
    <dgm:cxn modelId="{FF11A190-D7A5-4DD3-85CD-5CD72F235A20}" type="presOf" srcId="{AA7043EC-B6F0-4513-BDCB-2522D574C1B3}" destId="{389F3C3B-FBE2-4F1D-928A-359A46A62430}" srcOrd="0" destOrd="0" presId="urn:microsoft.com/office/officeart/2005/8/layout/hierarchy2"/>
    <dgm:cxn modelId="{E7052C6F-14AB-4ED5-88D5-D03A6C5D368B}" type="presOf" srcId="{1B54AE7B-8BB7-46F2-8F62-0C5082F275B0}" destId="{DF470DFC-EE4E-459A-AD61-8EF162AE4214}" srcOrd="0" destOrd="0" presId="urn:microsoft.com/office/officeart/2005/8/layout/hierarchy2"/>
    <dgm:cxn modelId="{B23B9265-C228-4EE9-B9E3-ED52BF61EC14}" type="presOf" srcId="{68F5B94E-8E46-4CAF-8591-24C701B1CACD}" destId="{CF268364-8674-4F2F-A6AF-3CD2AC6143B3}" srcOrd="1" destOrd="0" presId="urn:microsoft.com/office/officeart/2005/8/layout/hierarchy2"/>
    <dgm:cxn modelId="{5077C462-602C-40F6-BA7E-1909B427438A}" type="presParOf" srcId="{A00BE7F4-9F16-4C2F-B613-CF0E6DB254F3}" destId="{5FFA1932-8C93-4F5F-AD8B-81436BB0F7A8}" srcOrd="0" destOrd="0" presId="urn:microsoft.com/office/officeart/2005/8/layout/hierarchy2"/>
    <dgm:cxn modelId="{544492A2-92E6-4874-BC7E-B8DD2DDB5A64}" type="presParOf" srcId="{5FFA1932-8C93-4F5F-AD8B-81436BB0F7A8}" destId="{DF470DFC-EE4E-459A-AD61-8EF162AE4214}" srcOrd="0" destOrd="0" presId="urn:microsoft.com/office/officeart/2005/8/layout/hierarchy2"/>
    <dgm:cxn modelId="{44EBCD9B-34F9-46B4-A3D8-E257FEFE3B61}" type="presParOf" srcId="{5FFA1932-8C93-4F5F-AD8B-81436BB0F7A8}" destId="{DDD349A0-6044-486B-8195-34A6966392E9}" srcOrd="1" destOrd="0" presId="urn:microsoft.com/office/officeart/2005/8/layout/hierarchy2"/>
    <dgm:cxn modelId="{70078EC8-B60B-4683-9B87-5E8748224786}" type="presParOf" srcId="{DDD349A0-6044-486B-8195-34A6966392E9}" destId="{0F00BD16-9EC1-4DFF-8E8A-3222E90DFC51}" srcOrd="0" destOrd="0" presId="urn:microsoft.com/office/officeart/2005/8/layout/hierarchy2"/>
    <dgm:cxn modelId="{33089B09-DE94-4DC3-91CF-50F4374AA44C}" type="presParOf" srcId="{0F00BD16-9EC1-4DFF-8E8A-3222E90DFC51}" destId="{CF268364-8674-4F2F-A6AF-3CD2AC6143B3}" srcOrd="0" destOrd="0" presId="urn:microsoft.com/office/officeart/2005/8/layout/hierarchy2"/>
    <dgm:cxn modelId="{0CB9B040-18F3-44CC-BF06-19C499589295}" type="presParOf" srcId="{DDD349A0-6044-486B-8195-34A6966392E9}" destId="{69A6916E-EEBD-41F1-8DD4-625AA54B383F}" srcOrd="1" destOrd="0" presId="urn:microsoft.com/office/officeart/2005/8/layout/hierarchy2"/>
    <dgm:cxn modelId="{63E6A5D3-24DA-4D81-817D-381F0FB59EDF}" type="presParOf" srcId="{69A6916E-EEBD-41F1-8DD4-625AA54B383F}" destId="{A0849694-A8F7-45B9-9296-01AF1346F2D7}" srcOrd="0" destOrd="0" presId="urn:microsoft.com/office/officeart/2005/8/layout/hierarchy2"/>
    <dgm:cxn modelId="{9FB495D9-A942-4E05-98B8-C6B8D8C6B14B}" type="presParOf" srcId="{69A6916E-EEBD-41F1-8DD4-625AA54B383F}" destId="{A4016676-6009-41C7-8C55-1C3CFCB47779}" srcOrd="1" destOrd="0" presId="urn:microsoft.com/office/officeart/2005/8/layout/hierarchy2"/>
    <dgm:cxn modelId="{CF611C1F-E5EC-449C-AF19-61707B9A40C7}" type="presParOf" srcId="{DDD349A0-6044-486B-8195-34A6966392E9}" destId="{0F7BBA74-47E0-4DFD-8ACC-D7AC5710339C}" srcOrd="2" destOrd="0" presId="urn:microsoft.com/office/officeart/2005/8/layout/hierarchy2"/>
    <dgm:cxn modelId="{13772445-9291-42B1-B8C2-6823A52A5F10}" type="presParOf" srcId="{0F7BBA74-47E0-4DFD-8ACC-D7AC5710339C}" destId="{9E3080A1-BD0B-42D8-B13F-EB5736FC13F9}" srcOrd="0" destOrd="0" presId="urn:microsoft.com/office/officeart/2005/8/layout/hierarchy2"/>
    <dgm:cxn modelId="{7297E2ED-89D7-44A8-AAD5-314C9B7CAD9E}" type="presParOf" srcId="{DDD349A0-6044-486B-8195-34A6966392E9}" destId="{7C8CF6AE-A111-4D60-B372-54F7A5EFE206}" srcOrd="3" destOrd="0" presId="urn:microsoft.com/office/officeart/2005/8/layout/hierarchy2"/>
    <dgm:cxn modelId="{F2EE12A2-8C86-4681-8E72-697CF7B8C27D}" type="presParOf" srcId="{7C8CF6AE-A111-4D60-B372-54F7A5EFE206}" destId="{389F3C3B-FBE2-4F1D-928A-359A46A62430}" srcOrd="0" destOrd="0" presId="urn:microsoft.com/office/officeart/2005/8/layout/hierarchy2"/>
    <dgm:cxn modelId="{785C8286-59E2-43E5-94A5-6E9F09BCEF5F}" type="presParOf" srcId="{7C8CF6AE-A111-4D60-B372-54F7A5EFE206}" destId="{7967164A-94C3-4375-8D50-BE729F9DB827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FFE72-7EF1-48D2-B6CD-BC4AD773057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7F67D5C-0C2D-4A79-B815-1D3DBCAF54A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بررسی</a:t>
          </a:r>
          <a:r>
            <a:rPr lang="fa-IR" sz="1800" b="0" cap="none" spc="0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جایگاه</a:t>
          </a:r>
          <a:r>
            <a:rPr lang="fa-IR" sz="1800" b="0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علوم</a:t>
          </a:r>
        </a:p>
      </dgm:t>
    </dgm:pt>
    <dgm:pt modelId="{AA15F9E1-3576-422B-A4B4-84AAE15B9FAF}" type="parTrans" cxnId="{E20FAEF0-4E8B-429C-B41A-9F3BC717AC60}">
      <dgm:prSet/>
      <dgm:spPr/>
      <dgm:t>
        <a:bodyPr/>
        <a:lstStyle/>
        <a:p>
          <a:pPr rtl="1"/>
          <a:endParaRPr lang="fa-IR" sz="1800" b="0"/>
        </a:p>
      </dgm:t>
    </dgm:pt>
    <dgm:pt modelId="{38C59942-3412-4925-A5D9-4322E1D76249}" type="sibTrans" cxnId="{E20FAEF0-4E8B-429C-B41A-9F3BC717AC60}">
      <dgm:prSet/>
      <dgm:spPr/>
      <dgm:t>
        <a:bodyPr/>
        <a:lstStyle/>
        <a:p>
          <a:pPr rtl="1"/>
          <a:endParaRPr lang="fa-IR" sz="1800" b="0"/>
        </a:p>
      </dgm:t>
    </dgm:pt>
    <dgm:pt modelId="{26576E61-4766-4F2F-93EB-FF37B00E37D2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به حسب </a:t>
          </a:r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تعلیم</a:t>
          </a:r>
        </a:p>
      </dgm:t>
    </dgm:pt>
    <dgm:pt modelId="{92FC5E47-6911-47A9-B511-8FA2FD48C4ED}" type="parTrans" cxnId="{F94898AC-0EB3-4370-A760-09432395524E}">
      <dgm:prSet/>
      <dgm:spPr/>
      <dgm:t>
        <a:bodyPr/>
        <a:lstStyle/>
        <a:p>
          <a:pPr rtl="1"/>
          <a:endParaRPr lang="fa-IR" sz="1800" b="0"/>
        </a:p>
      </dgm:t>
    </dgm:pt>
    <dgm:pt modelId="{334E376E-9988-4B99-87B6-D2A380D1B0E9}" type="sibTrans" cxnId="{F94898AC-0EB3-4370-A760-09432395524E}">
      <dgm:prSet/>
      <dgm:spPr/>
      <dgm:t>
        <a:bodyPr/>
        <a:lstStyle/>
        <a:p>
          <a:pPr rtl="1"/>
          <a:endParaRPr lang="fa-IR" sz="1800" b="0"/>
        </a:p>
      </dgm:t>
    </dgm:pt>
    <dgm:pt modelId="{1B54AE7B-8BB7-46F2-8F62-0C5082F275B0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 2. موارد </a:t>
          </a:r>
        </a:p>
        <a:p>
          <a:pPr rtl="1"/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تقدیم و تاخیرِ </a:t>
          </a:r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توقفی</a:t>
          </a:r>
        </a:p>
        <a:p>
          <a:pPr rtl="1"/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(علت توقف : اشتمال یک علم بر مبادی علم دیگر)</a:t>
          </a:r>
        </a:p>
      </dgm:t>
    </dgm:pt>
    <dgm:pt modelId="{04BFC642-763D-491F-851B-81C8C6EA6EA8}" type="parTrans" cxnId="{6E07A250-073E-4AB9-8BD5-EE463176B6B1}">
      <dgm:prSet/>
      <dgm:spPr/>
      <dgm:t>
        <a:bodyPr/>
        <a:lstStyle/>
        <a:p>
          <a:pPr rtl="1"/>
          <a:endParaRPr lang="fa-IR" sz="1800" b="0"/>
        </a:p>
      </dgm:t>
    </dgm:pt>
    <dgm:pt modelId="{BF8F84AC-36B2-4F3B-9D56-233CE067CB35}" type="sibTrans" cxnId="{6E07A250-073E-4AB9-8BD5-EE463176B6B1}">
      <dgm:prSet/>
      <dgm:spPr/>
      <dgm:t>
        <a:bodyPr/>
        <a:lstStyle/>
        <a:p>
          <a:pPr rtl="1"/>
          <a:endParaRPr lang="fa-IR" sz="1800" b="0"/>
        </a:p>
      </dgm:t>
    </dgm:pt>
    <dgm:pt modelId="{76ACF898-9D27-4A1F-B8D5-9114E416BDA5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مشتمل بر اثبات موضوع دیگر</a:t>
          </a:r>
        </a:p>
        <a:p>
          <a:pPr rtl="1"/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(مانند تقدم علم الهی بر طبیعی و ریاضی)</a:t>
          </a:r>
        </a:p>
      </dgm:t>
    </dgm:pt>
    <dgm:pt modelId="{B45964A5-57E3-4179-B901-16E590E260A9}" type="parTrans" cxnId="{7F26CE8F-72B3-4D08-9CEE-B5E0B8E9E5D3}">
      <dgm:prSet custT="1"/>
      <dgm:spPr/>
      <dgm:t>
        <a:bodyPr/>
        <a:lstStyle/>
        <a:p>
          <a:pPr rtl="1"/>
          <a:endParaRPr lang="fa-IR" sz="1800" b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1011A711-EDE6-4625-B14F-0FE720C6CB67}" type="sibTrans" cxnId="{7F26CE8F-72B3-4D08-9CEE-B5E0B8E9E5D3}">
      <dgm:prSet/>
      <dgm:spPr/>
      <dgm:t>
        <a:bodyPr/>
        <a:lstStyle/>
        <a:p>
          <a:pPr rtl="1"/>
          <a:endParaRPr lang="fa-IR" sz="1800" b="0"/>
        </a:p>
      </dgm:t>
    </dgm:pt>
    <dgm:pt modelId="{8F249D8B-B6A3-4000-9343-5AEB5938F1F7}">
      <dgm:prSet phldrT="[Text]" custT="1"/>
      <dgm:spPr/>
      <dgm:t>
        <a:bodyPr/>
        <a:lstStyle/>
        <a:p>
          <a:pPr rtl="1"/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مشتمل بر مقدمات به کار رفته در قیاس های علم دیگر</a:t>
          </a:r>
        </a:p>
        <a:p>
          <a:pPr rtl="1"/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(مانند تقدیم اصول بر فقه) </a:t>
          </a:r>
        </a:p>
      </dgm:t>
    </dgm:pt>
    <dgm:pt modelId="{EFA73F4C-C45E-4469-B407-0516A04A0220}" type="parTrans" cxnId="{0A8352D6-4C55-4418-9231-A594FE2C219D}">
      <dgm:prSet custT="1"/>
      <dgm:spPr/>
      <dgm:t>
        <a:bodyPr/>
        <a:lstStyle/>
        <a:p>
          <a:pPr rtl="1"/>
          <a:endParaRPr lang="fa-IR" sz="1800" b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BD242F44-20A5-4401-A741-9673CE468F50}" type="sibTrans" cxnId="{0A8352D6-4C55-4418-9231-A594FE2C219D}">
      <dgm:prSet/>
      <dgm:spPr/>
      <dgm:t>
        <a:bodyPr/>
        <a:lstStyle/>
        <a:p>
          <a:pPr rtl="1"/>
          <a:endParaRPr lang="fa-IR" sz="1800" b="0"/>
        </a:p>
      </dgm:t>
    </dgm:pt>
    <dgm:pt modelId="{742CAA30-E70B-491F-91FC-5773FFA9CDBA}">
      <dgm:prSet phldrT="[Text]" custT="1"/>
      <dgm:spPr/>
      <dgm:t>
        <a:bodyPr/>
        <a:lstStyle/>
        <a:p>
          <a:pPr rtl="1">
            <a:spcAft>
              <a:spcPts val="600"/>
            </a:spcAft>
          </a:pPr>
          <a:r>
            <a:rPr lang="fa-IR" sz="1800" b="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متکفل بیان کیفیت استدلال و اثبات نتیجه بخش بودن قیاس ها در علوم دیگر</a:t>
          </a:r>
        </a:p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(مانند تقدم منطق بر علوم دیگر)</a:t>
          </a:r>
        </a:p>
      </dgm:t>
    </dgm:pt>
    <dgm:pt modelId="{3A8D0E44-DDC0-498B-BBD9-5598E7B9B57C}" type="parTrans" cxnId="{FD41C3C2-DC50-45DA-B17A-89F7CFD4F0F9}">
      <dgm:prSet custT="1"/>
      <dgm:spPr/>
      <dgm:t>
        <a:bodyPr/>
        <a:lstStyle/>
        <a:p>
          <a:pPr rtl="1"/>
          <a:endParaRPr lang="fa-IR" sz="1800" b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3ADA1C8-541A-40D5-B454-8B4B6A48E26F}" type="sibTrans" cxnId="{FD41C3C2-DC50-45DA-B17A-89F7CFD4F0F9}">
      <dgm:prSet/>
      <dgm:spPr/>
      <dgm:t>
        <a:bodyPr/>
        <a:lstStyle/>
        <a:p>
          <a:pPr rtl="1"/>
          <a:endParaRPr lang="fa-IR" sz="1800" b="0"/>
        </a:p>
      </dgm:t>
    </dgm:pt>
    <dgm:pt modelId="{A00BE7F4-9F16-4C2F-B613-CF0E6DB254F3}" type="pres">
      <dgm:prSet presAssocID="{520FFE72-7EF1-48D2-B6CD-BC4AD7730577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03E4283-039C-4519-A900-2671F9E07977}" type="pres">
      <dgm:prSet presAssocID="{47F67D5C-0C2D-4A79-B815-1D3DBCAF54A2}" presName="root1" presStyleCnt="0"/>
      <dgm:spPr/>
    </dgm:pt>
    <dgm:pt modelId="{DCCB8851-E817-43C1-AB95-7F47F492AB0B}" type="pres">
      <dgm:prSet presAssocID="{47F67D5C-0C2D-4A79-B815-1D3DBCAF54A2}" presName="LevelOneTextNode" presStyleLbl="node0" presStyleIdx="0" presStyleCnt="3" custScaleX="79856" custScaleY="81976" custLinFactNeighborX="14102" custLinFactNeighborY="16242">
        <dgm:presLayoutVars>
          <dgm:chPref val="3"/>
        </dgm:presLayoutVars>
      </dgm:prSet>
      <dgm:spPr>
        <a:prstGeom prst="downArrowCallout">
          <a:avLst/>
        </a:prstGeom>
      </dgm:spPr>
      <dgm:t>
        <a:bodyPr/>
        <a:lstStyle/>
        <a:p>
          <a:pPr rtl="1"/>
          <a:endParaRPr lang="fa-IR"/>
        </a:p>
      </dgm:t>
    </dgm:pt>
    <dgm:pt modelId="{3DBD3FAA-97AE-41C3-8315-366E708578DA}" type="pres">
      <dgm:prSet presAssocID="{47F67D5C-0C2D-4A79-B815-1D3DBCAF54A2}" presName="level2hierChild" presStyleCnt="0"/>
      <dgm:spPr/>
    </dgm:pt>
    <dgm:pt modelId="{09C8D579-CB06-4B61-AFE5-E9A8730F89A5}" type="pres">
      <dgm:prSet presAssocID="{26576E61-4766-4F2F-93EB-FF37B00E37D2}" presName="root1" presStyleCnt="0"/>
      <dgm:spPr/>
    </dgm:pt>
    <dgm:pt modelId="{A4FF4696-9D69-4CAC-9537-8BEB3A4838F9}" type="pres">
      <dgm:prSet presAssocID="{26576E61-4766-4F2F-93EB-FF37B00E37D2}" presName="LevelOneTextNode" presStyleLbl="node0" presStyleIdx="1" presStyleCnt="3" custScaleX="79856" custScaleY="81976" custLinFactNeighborX="14827" custLinFactNeighborY="7751">
        <dgm:presLayoutVars>
          <dgm:chPref val="3"/>
        </dgm:presLayoutVars>
      </dgm:prSet>
      <dgm:spPr>
        <a:prstGeom prst="downArrowCallout">
          <a:avLst/>
        </a:prstGeom>
      </dgm:spPr>
      <dgm:t>
        <a:bodyPr/>
        <a:lstStyle/>
        <a:p>
          <a:pPr rtl="1"/>
          <a:endParaRPr lang="fa-IR"/>
        </a:p>
      </dgm:t>
    </dgm:pt>
    <dgm:pt modelId="{1B58C651-055F-4993-824F-D1B7B9BA24A4}" type="pres">
      <dgm:prSet presAssocID="{26576E61-4766-4F2F-93EB-FF37B00E37D2}" presName="level2hierChild" presStyleCnt="0"/>
      <dgm:spPr/>
    </dgm:pt>
    <dgm:pt modelId="{5FFA1932-8C93-4F5F-AD8B-81436BB0F7A8}" type="pres">
      <dgm:prSet presAssocID="{1B54AE7B-8BB7-46F2-8F62-0C5082F275B0}" presName="root1" presStyleCnt="0"/>
      <dgm:spPr/>
    </dgm:pt>
    <dgm:pt modelId="{DF470DFC-EE4E-459A-AD61-8EF162AE4214}" type="pres">
      <dgm:prSet presAssocID="{1B54AE7B-8BB7-46F2-8F62-0C5082F275B0}" presName="LevelOneTextNode" presStyleLbl="node0" presStyleIdx="2" presStyleCnt="3" custScaleY="157927" custLinFactNeighborX="23829" custLinFactNeighborY="-212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DD349A0-6044-486B-8195-34A6966392E9}" type="pres">
      <dgm:prSet presAssocID="{1B54AE7B-8BB7-46F2-8F62-0C5082F275B0}" presName="level2hierChild" presStyleCnt="0"/>
      <dgm:spPr/>
    </dgm:pt>
    <dgm:pt modelId="{228A2252-1CF4-4CBE-A9D8-FEAB1F1529C0}" type="pres">
      <dgm:prSet presAssocID="{B45964A5-57E3-4179-B901-16E590E260A9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AD4D2874-37FF-4F42-9249-9908B4DCC548}" type="pres">
      <dgm:prSet presAssocID="{B45964A5-57E3-4179-B901-16E590E260A9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5DD47125-55E3-4E4F-BAFF-9F0FBDC12BE0}" type="pres">
      <dgm:prSet presAssocID="{76ACF898-9D27-4A1F-B8D5-9114E416BDA5}" presName="root2" presStyleCnt="0"/>
      <dgm:spPr/>
    </dgm:pt>
    <dgm:pt modelId="{7402C461-5353-46FF-B1D5-7BBCF5444B2C}" type="pres">
      <dgm:prSet presAssocID="{76ACF898-9D27-4A1F-B8D5-9114E416BDA5}" presName="LevelTwoTextNode" presStyleLbl="node2" presStyleIdx="0" presStyleCnt="3" custScaleX="1194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5DE9D8-4099-4480-BE23-0E7FB8C66695}" type="pres">
      <dgm:prSet presAssocID="{76ACF898-9D27-4A1F-B8D5-9114E416BDA5}" presName="level3hierChild" presStyleCnt="0"/>
      <dgm:spPr/>
    </dgm:pt>
    <dgm:pt modelId="{7A47C24B-4BC6-4C2A-B3EC-E8E97AC89190}" type="pres">
      <dgm:prSet presAssocID="{EFA73F4C-C45E-4469-B407-0516A04A0220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2BF31781-2088-4F24-9EF4-BACA9E15429F}" type="pres">
      <dgm:prSet presAssocID="{EFA73F4C-C45E-4469-B407-0516A04A0220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1CD083D9-4899-4D36-83E3-930F96A89375}" type="pres">
      <dgm:prSet presAssocID="{8F249D8B-B6A3-4000-9343-5AEB5938F1F7}" presName="root2" presStyleCnt="0"/>
      <dgm:spPr/>
    </dgm:pt>
    <dgm:pt modelId="{6A82D492-5C9C-43EA-8212-D96E8E4BF50B}" type="pres">
      <dgm:prSet presAssocID="{8F249D8B-B6A3-4000-9343-5AEB5938F1F7}" presName="LevelTwoTextNode" presStyleLbl="node2" presStyleIdx="1" presStyleCnt="3" custScaleX="119477" custLinFactNeighborX="83" custLinFactNeighborY="270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E2C3536-4D68-4466-97DC-3B93229FB9F0}" type="pres">
      <dgm:prSet presAssocID="{8F249D8B-B6A3-4000-9343-5AEB5938F1F7}" presName="level3hierChild" presStyleCnt="0"/>
      <dgm:spPr/>
    </dgm:pt>
    <dgm:pt modelId="{5DF31441-DDA5-4668-BAB0-EE36C663DF61}" type="pres">
      <dgm:prSet presAssocID="{3A8D0E44-DDC0-498B-BBD9-5598E7B9B57C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9E35913C-6D96-4022-A592-077640EB47E5}" type="pres">
      <dgm:prSet presAssocID="{3A8D0E44-DDC0-498B-BBD9-5598E7B9B57C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34B144D-A3D3-4FE7-9B5E-35BEFE973DAE}" type="pres">
      <dgm:prSet presAssocID="{742CAA30-E70B-491F-91FC-5773FFA9CDBA}" presName="root2" presStyleCnt="0"/>
      <dgm:spPr/>
    </dgm:pt>
    <dgm:pt modelId="{21DAD3F4-8FB8-49D1-B8DE-5F4AB2FCF1E8}" type="pres">
      <dgm:prSet presAssocID="{742CAA30-E70B-491F-91FC-5773FFA9CDBA}" presName="LevelTwoTextNode" presStyleLbl="node2" presStyleIdx="2" presStyleCnt="3" custScaleX="119477" custLinFactNeighborX="64" custLinFactNeighborY="21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5A1584C-84A2-407B-B170-05D71A31BAC2}" type="pres">
      <dgm:prSet presAssocID="{742CAA30-E70B-491F-91FC-5773FFA9CDBA}" presName="level3hierChild" presStyleCnt="0"/>
      <dgm:spPr/>
    </dgm:pt>
  </dgm:ptLst>
  <dgm:cxnLst>
    <dgm:cxn modelId="{E20FAEF0-4E8B-429C-B41A-9F3BC717AC60}" srcId="{520FFE72-7EF1-48D2-B6CD-BC4AD7730577}" destId="{47F67D5C-0C2D-4A79-B815-1D3DBCAF54A2}" srcOrd="0" destOrd="0" parTransId="{AA15F9E1-3576-422B-A4B4-84AAE15B9FAF}" sibTransId="{38C59942-3412-4925-A5D9-4322E1D76249}"/>
    <dgm:cxn modelId="{7F26CE8F-72B3-4D08-9CEE-B5E0B8E9E5D3}" srcId="{1B54AE7B-8BB7-46F2-8F62-0C5082F275B0}" destId="{76ACF898-9D27-4A1F-B8D5-9114E416BDA5}" srcOrd="0" destOrd="0" parTransId="{B45964A5-57E3-4179-B901-16E590E260A9}" sibTransId="{1011A711-EDE6-4625-B14F-0FE720C6CB67}"/>
    <dgm:cxn modelId="{D1025B13-A088-47CA-BF1A-5E1E407BA4EA}" type="presOf" srcId="{47F67D5C-0C2D-4A79-B815-1D3DBCAF54A2}" destId="{DCCB8851-E817-43C1-AB95-7F47F492AB0B}" srcOrd="0" destOrd="0" presId="urn:microsoft.com/office/officeart/2005/8/layout/hierarchy2"/>
    <dgm:cxn modelId="{6B31BD5A-1ADE-49E7-B7CB-57516CF25E36}" type="presOf" srcId="{742CAA30-E70B-491F-91FC-5773FFA9CDBA}" destId="{21DAD3F4-8FB8-49D1-B8DE-5F4AB2FCF1E8}" srcOrd="0" destOrd="0" presId="urn:microsoft.com/office/officeart/2005/8/layout/hierarchy2"/>
    <dgm:cxn modelId="{FD41C3C2-DC50-45DA-B17A-89F7CFD4F0F9}" srcId="{1B54AE7B-8BB7-46F2-8F62-0C5082F275B0}" destId="{742CAA30-E70B-491F-91FC-5773FFA9CDBA}" srcOrd="2" destOrd="0" parTransId="{3A8D0E44-DDC0-498B-BBD9-5598E7B9B57C}" sibTransId="{83ADA1C8-541A-40D5-B454-8B4B6A48E26F}"/>
    <dgm:cxn modelId="{527E1F53-C7F3-49F8-BB54-F8AB37C4D20B}" type="presOf" srcId="{8F249D8B-B6A3-4000-9343-5AEB5938F1F7}" destId="{6A82D492-5C9C-43EA-8212-D96E8E4BF50B}" srcOrd="0" destOrd="0" presId="urn:microsoft.com/office/officeart/2005/8/layout/hierarchy2"/>
    <dgm:cxn modelId="{67C51D13-E0C6-4D4B-AAAA-625334C1AF8A}" type="presOf" srcId="{B45964A5-57E3-4179-B901-16E590E260A9}" destId="{228A2252-1CF4-4CBE-A9D8-FEAB1F1529C0}" srcOrd="0" destOrd="0" presId="urn:microsoft.com/office/officeart/2005/8/layout/hierarchy2"/>
    <dgm:cxn modelId="{0F4CA65D-9382-419C-89E7-2BAEED7ABCB7}" type="presOf" srcId="{EFA73F4C-C45E-4469-B407-0516A04A0220}" destId="{7A47C24B-4BC6-4C2A-B3EC-E8E97AC89190}" srcOrd="0" destOrd="0" presId="urn:microsoft.com/office/officeart/2005/8/layout/hierarchy2"/>
    <dgm:cxn modelId="{0A8352D6-4C55-4418-9231-A594FE2C219D}" srcId="{1B54AE7B-8BB7-46F2-8F62-0C5082F275B0}" destId="{8F249D8B-B6A3-4000-9343-5AEB5938F1F7}" srcOrd="1" destOrd="0" parTransId="{EFA73F4C-C45E-4469-B407-0516A04A0220}" sibTransId="{BD242F44-20A5-4401-A741-9673CE468F50}"/>
    <dgm:cxn modelId="{6E07A250-073E-4AB9-8BD5-EE463176B6B1}" srcId="{520FFE72-7EF1-48D2-B6CD-BC4AD7730577}" destId="{1B54AE7B-8BB7-46F2-8F62-0C5082F275B0}" srcOrd="2" destOrd="0" parTransId="{04BFC642-763D-491F-851B-81C8C6EA6EA8}" sibTransId="{BF8F84AC-36B2-4F3B-9D56-233CE067CB35}"/>
    <dgm:cxn modelId="{86948C45-01EB-49D0-8620-86EE3DC8E38B}" type="presOf" srcId="{3A8D0E44-DDC0-498B-BBD9-5598E7B9B57C}" destId="{9E35913C-6D96-4022-A592-077640EB47E5}" srcOrd="1" destOrd="0" presId="urn:microsoft.com/office/officeart/2005/8/layout/hierarchy2"/>
    <dgm:cxn modelId="{5BF7A737-2AC8-4E25-9154-2C8DC8C18643}" type="presOf" srcId="{3A8D0E44-DDC0-498B-BBD9-5598E7B9B57C}" destId="{5DF31441-DDA5-4668-BAB0-EE36C663DF61}" srcOrd="0" destOrd="0" presId="urn:microsoft.com/office/officeart/2005/8/layout/hierarchy2"/>
    <dgm:cxn modelId="{C2358FAB-3BCA-4FEA-A10C-D030DAA10B2C}" type="presOf" srcId="{26576E61-4766-4F2F-93EB-FF37B00E37D2}" destId="{A4FF4696-9D69-4CAC-9537-8BEB3A4838F9}" srcOrd="0" destOrd="0" presId="urn:microsoft.com/office/officeart/2005/8/layout/hierarchy2"/>
    <dgm:cxn modelId="{87E1EB32-A4F4-4572-BAD3-9F6B21AE751D}" type="presOf" srcId="{520FFE72-7EF1-48D2-B6CD-BC4AD7730577}" destId="{A00BE7F4-9F16-4C2F-B613-CF0E6DB254F3}" srcOrd="0" destOrd="0" presId="urn:microsoft.com/office/officeart/2005/8/layout/hierarchy2"/>
    <dgm:cxn modelId="{DC932876-C045-4524-B580-2A5142D2A695}" type="presOf" srcId="{76ACF898-9D27-4A1F-B8D5-9114E416BDA5}" destId="{7402C461-5353-46FF-B1D5-7BBCF5444B2C}" srcOrd="0" destOrd="0" presId="urn:microsoft.com/office/officeart/2005/8/layout/hierarchy2"/>
    <dgm:cxn modelId="{47269B1A-C7DB-437B-872F-0961A5B05951}" type="presOf" srcId="{1B54AE7B-8BB7-46F2-8F62-0C5082F275B0}" destId="{DF470DFC-EE4E-459A-AD61-8EF162AE4214}" srcOrd="0" destOrd="0" presId="urn:microsoft.com/office/officeart/2005/8/layout/hierarchy2"/>
    <dgm:cxn modelId="{F94898AC-0EB3-4370-A760-09432395524E}" srcId="{520FFE72-7EF1-48D2-B6CD-BC4AD7730577}" destId="{26576E61-4766-4F2F-93EB-FF37B00E37D2}" srcOrd="1" destOrd="0" parTransId="{92FC5E47-6911-47A9-B511-8FA2FD48C4ED}" sibTransId="{334E376E-9988-4B99-87B6-D2A380D1B0E9}"/>
    <dgm:cxn modelId="{01F6BF4C-404B-43C8-9D9D-76284DCA66B0}" type="presOf" srcId="{EFA73F4C-C45E-4469-B407-0516A04A0220}" destId="{2BF31781-2088-4F24-9EF4-BACA9E15429F}" srcOrd="1" destOrd="0" presId="urn:microsoft.com/office/officeart/2005/8/layout/hierarchy2"/>
    <dgm:cxn modelId="{E4A262B4-4D8A-4F43-9150-4A45EF0D4EEB}" type="presOf" srcId="{B45964A5-57E3-4179-B901-16E590E260A9}" destId="{AD4D2874-37FF-4F42-9249-9908B4DCC548}" srcOrd="1" destOrd="0" presId="urn:microsoft.com/office/officeart/2005/8/layout/hierarchy2"/>
    <dgm:cxn modelId="{6B2B673A-41B5-4B2D-86DF-1577E505925C}" type="presParOf" srcId="{A00BE7F4-9F16-4C2F-B613-CF0E6DB254F3}" destId="{F03E4283-039C-4519-A900-2671F9E07977}" srcOrd="0" destOrd="0" presId="urn:microsoft.com/office/officeart/2005/8/layout/hierarchy2"/>
    <dgm:cxn modelId="{4797558A-D061-4F6A-9869-476BCB059A33}" type="presParOf" srcId="{F03E4283-039C-4519-A900-2671F9E07977}" destId="{DCCB8851-E817-43C1-AB95-7F47F492AB0B}" srcOrd="0" destOrd="0" presId="urn:microsoft.com/office/officeart/2005/8/layout/hierarchy2"/>
    <dgm:cxn modelId="{8D48AE84-2D35-4EA3-9BBA-D6895E939B27}" type="presParOf" srcId="{F03E4283-039C-4519-A900-2671F9E07977}" destId="{3DBD3FAA-97AE-41C3-8315-366E708578DA}" srcOrd="1" destOrd="0" presId="urn:microsoft.com/office/officeart/2005/8/layout/hierarchy2"/>
    <dgm:cxn modelId="{3A43A202-40FF-4A0F-A4F7-3EDFCE2E4FFF}" type="presParOf" srcId="{A00BE7F4-9F16-4C2F-B613-CF0E6DB254F3}" destId="{09C8D579-CB06-4B61-AFE5-E9A8730F89A5}" srcOrd="1" destOrd="0" presId="urn:microsoft.com/office/officeart/2005/8/layout/hierarchy2"/>
    <dgm:cxn modelId="{96BE75F4-53F3-443B-AA33-67F825CA4FDC}" type="presParOf" srcId="{09C8D579-CB06-4B61-AFE5-E9A8730F89A5}" destId="{A4FF4696-9D69-4CAC-9537-8BEB3A4838F9}" srcOrd="0" destOrd="0" presId="urn:microsoft.com/office/officeart/2005/8/layout/hierarchy2"/>
    <dgm:cxn modelId="{0A5D291D-8B4D-4E83-AE97-4DF634C7B78A}" type="presParOf" srcId="{09C8D579-CB06-4B61-AFE5-E9A8730F89A5}" destId="{1B58C651-055F-4993-824F-D1B7B9BA24A4}" srcOrd="1" destOrd="0" presId="urn:microsoft.com/office/officeart/2005/8/layout/hierarchy2"/>
    <dgm:cxn modelId="{CE12A23E-618D-4DCF-B9AA-C47F6F4EB04E}" type="presParOf" srcId="{A00BE7F4-9F16-4C2F-B613-CF0E6DB254F3}" destId="{5FFA1932-8C93-4F5F-AD8B-81436BB0F7A8}" srcOrd="2" destOrd="0" presId="urn:microsoft.com/office/officeart/2005/8/layout/hierarchy2"/>
    <dgm:cxn modelId="{C1C19740-A7D7-4F79-B5F7-78BB1F403E4D}" type="presParOf" srcId="{5FFA1932-8C93-4F5F-AD8B-81436BB0F7A8}" destId="{DF470DFC-EE4E-459A-AD61-8EF162AE4214}" srcOrd="0" destOrd="0" presId="urn:microsoft.com/office/officeart/2005/8/layout/hierarchy2"/>
    <dgm:cxn modelId="{A97EE91A-644A-46DB-B210-44BF4E09BF0E}" type="presParOf" srcId="{5FFA1932-8C93-4F5F-AD8B-81436BB0F7A8}" destId="{DDD349A0-6044-486B-8195-34A6966392E9}" srcOrd="1" destOrd="0" presId="urn:microsoft.com/office/officeart/2005/8/layout/hierarchy2"/>
    <dgm:cxn modelId="{35269967-1BA3-41BC-91A4-9BAE8F415311}" type="presParOf" srcId="{DDD349A0-6044-486B-8195-34A6966392E9}" destId="{228A2252-1CF4-4CBE-A9D8-FEAB1F1529C0}" srcOrd="0" destOrd="0" presId="urn:microsoft.com/office/officeart/2005/8/layout/hierarchy2"/>
    <dgm:cxn modelId="{2D82675D-7057-460A-96EA-12BE950D7EC2}" type="presParOf" srcId="{228A2252-1CF4-4CBE-A9D8-FEAB1F1529C0}" destId="{AD4D2874-37FF-4F42-9249-9908B4DCC548}" srcOrd="0" destOrd="0" presId="urn:microsoft.com/office/officeart/2005/8/layout/hierarchy2"/>
    <dgm:cxn modelId="{D070A30F-D552-426C-8FD6-431A50764A54}" type="presParOf" srcId="{DDD349A0-6044-486B-8195-34A6966392E9}" destId="{5DD47125-55E3-4E4F-BAFF-9F0FBDC12BE0}" srcOrd="1" destOrd="0" presId="urn:microsoft.com/office/officeart/2005/8/layout/hierarchy2"/>
    <dgm:cxn modelId="{5CD9A7C5-916B-408F-A3E3-2DDB86746215}" type="presParOf" srcId="{5DD47125-55E3-4E4F-BAFF-9F0FBDC12BE0}" destId="{7402C461-5353-46FF-B1D5-7BBCF5444B2C}" srcOrd="0" destOrd="0" presId="urn:microsoft.com/office/officeart/2005/8/layout/hierarchy2"/>
    <dgm:cxn modelId="{24D0762E-B1FD-42B6-8529-E6A00F800112}" type="presParOf" srcId="{5DD47125-55E3-4E4F-BAFF-9F0FBDC12BE0}" destId="{1F5DE9D8-4099-4480-BE23-0E7FB8C66695}" srcOrd="1" destOrd="0" presId="urn:microsoft.com/office/officeart/2005/8/layout/hierarchy2"/>
    <dgm:cxn modelId="{260FB15D-63C6-4C66-ACE3-E1B1FBF1AF0B}" type="presParOf" srcId="{DDD349A0-6044-486B-8195-34A6966392E9}" destId="{7A47C24B-4BC6-4C2A-B3EC-E8E97AC89190}" srcOrd="2" destOrd="0" presId="urn:microsoft.com/office/officeart/2005/8/layout/hierarchy2"/>
    <dgm:cxn modelId="{9AC9344E-E172-4129-B172-D68ED39FDA63}" type="presParOf" srcId="{7A47C24B-4BC6-4C2A-B3EC-E8E97AC89190}" destId="{2BF31781-2088-4F24-9EF4-BACA9E15429F}" srcOrd="0" destOrd="0" presId="urn:microsoft.com/office/officeart/2005/8/layout/hierarchy2"/>
    <dgm:cxn modelId="{239E245D-52F2-44F6-BE0A-E7C2FEC9A1F0}" type="presParOf" srcId="{DDD349A0-6044-486B-8195-34A6966392E9}" destId="{1CD083D9-4899-4D36-83E3-930F96A89375}" srcOrd="3" destOrd="0" presId="urn:microsoft.com/office/officeart/2005/8/layout/hierarchy2"/>
    <dgm:cxn modelId="{76635FE7-8B85-4BFD-A396-7BF6BD43F0A8}" type="presParOf" srcId="{1CD083D9-4899-4D36-83E3-930F96A89375}" destId="{6A82D492-5C9C-43EA-8212-D96E8E4BF50B}" srcOrd="0" destOrd="0" presId="urn:microsoft.com/office/officeart/2005/8/layout/hierarchy2"/>
    <dgm:cxn modelId="{4C74C95E-9C80-4A62-B787-CB909A868272}" type="presParOf" srcId="{1CD083D9-4899-4D36-83E3-930F96A89375}" destId="{7E2C3536-4D68-4466-97DC-3B93229FB9F0}" srcOrd="1" destOrd="0" presId="urn:microsoft.com/office/officeart/2005/8/layout/hierarchy2"/>
    <dgm:cxn modelId="{29C447AF-3EF7-42D9-80DD-616F50AC14A9}" type="presParOf" srcId="{DDD349A0-6044-486B-8195-34A6966392E9}" destId="{5DF31441-DDA5-4668-BAB0-EE36C663DF61}" srcOrd="4" destOrd="0" presId="urn:microsoft.com/office/officeart/2005/8/layout/hierarchy2"/>
    <dgm:cxn modelId="{11AD65F3-968A-4370-A891-9644F4ECDA3A}" type="presParOf" srcId="{5DF31441-DDA5-4668-BAB0-EE36C663DF61}" destId="{9E35913C-6D96-4022-A592-077640EB47E5}" srcOrd="0" destOrd="0" presId="urn:microsoft.com/office/officeart/2005/8/layout/hierarchy2"/>
    <dgm:cxn modelId="{0805F2C0-ADB2-4301-A7C3-D8FADF9BD163}" type="presParOf" srcId="{DDD349A0-6044-486B-8195-34A6966392E9}" destId="{A34B144D-A3D3-4FE7-9B5E-35BEFE973DAE}" srcOrd="5" destOrd="0" presId="urn:microsoft.com/office/officeart/2005/8/layout/hierarchy2"/>
    <dgm:cxn modelId="{14A3A80A-DEBF-495A-952E-5F7CF637CB01}" type="presParOf" srcId="{A34B144D-A3D3-4FE7-9B5E-35BEFE973DAE}" destId="{21DAD3F4-8FB8-49D1-B8DE-5F4AB2FCF1E8}" srcOrd="0" destOrd="0" presId="urn:microsoft.com/office/officeart/2005/8/layout/hierarchy2"/>
    <dgm:cxn modelId="{31826BCE-296E-4440-8952-50A80A125604}" type="presParOf" srcId="{A34B144D-A3D3-4FE7-9B5E-35BEFE973DAE}" destId="{05A1584C-84A2-407B-B170-05D71A31BAC2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425F3C-D128-40FA-B626-9FF7C8093B2E}" type="doc">
      <dgm:prSet loTypeId="urn:microsoft.com/office/officeart/2009/3/layout/SnapshotPictureList#1" loCatId="picture" qsTypeId="urn:microsoft.com/office/officeart/2009/2/quickstyle/3d8" qsCatId="3D" csTypeId="urn:microsoft.com/office/officeart/2005/8/colors/accent1_2" csCatId="accent1" phldr="1"/>
      <dgm:spPr/>
    </dgm:pt>
    <dgm:pt modelId="{27587A9C-03D6-48AD-92ED-6A2371FA8084}">
      <dgm:prSet phldrT="[Text]"/>
      <dgm:spPr/>
      <dgm:t>
        <a:bodyPr/>
        <a:lstStyle/>
        <a:p>
          <a:pPr rtl="1"/>
          <a:endParaRPr lang="fa-IR" b="1" cap="none" spc="0" dirty="0">
            <a:ln w="10541" cmpd="sng">
              <a:prstDash val="solid"/>
            </a:ln>
            <a:effectLst/>
            <a:cs typeface="B Badr" pitchFamily="2" charset="-78"/>
          </a:endParaRPr>
        </a:p>
      </dgm:t>
    </dgm:pt>
    <dgm:pt modelId="{AE1989FE-DF5F-4AED-90B5-F58409D2FA74}" type="sibTrans" cxnId="{DD033808-B071-4A28-A408-F6206E00C5D8}">
      <dgm:prSet/>
      <dgm:spPr/>
      <dgm:t>
        <a:bodyPr/>
        <a:lstStyle/>
        <a:p>
          <a:pPr rtl="1"/>
          <a:endParaRPr lang="fa-IR"/>
        </a:p>
      </dgm:t>
    </dgm:pt>
    <dgm:pt modelId="{006DF1DA-FEBA-4D93-B1BF-5A972AE09030}" type="parTrans" cxnId="{DD033808-B071-4A28-A408-F6206E00C5D8}">
      <dgm:prSet/>
      <dgm:spPr/>
      <dgm:t>
        <a:bodyPr/>
        <a:lstStyle/>
        <a:p>
          <a:pPr rtl="1"/>
          <a:endParaRPr lang="fa-IR"/>
        </a:p>
      </dgm:t>
    </dgm:pt>
    <dgm:pt modelId="{E11827D8-9B73-435E-A4C5-36A032C9820C}" type="pres">
      <dgm:prSet presAssocID="{90425F3C-D128-40FA-B626-9FF7C8093B2E}" presName="Name0" presStyleCnt="0">
        <dgm:presLayoutVars>
          <dgm:chMax/>
          <dgm:chPref/>
          <dgm:dir/>
          <dgm:animLvl val="lvl"/>
        </dgm:presLayoutVars>
      </dgm:prSet>
      <dgm:spPr/>
    </dgm:pt>
    <dgm:pt modelId="{F47B41F0-574C-4E78-B38A-0E54C0B500D5}" type="pres">
      <dgm:prSet presAssocID="{27587A9C-03D6-48AD-92ED-6A2371FA8084}" presName="composite" presStyleCnt="0"/>
      <dgm:spPr/>
    </dgm:pt>
    <dgm:pt modelId="{AD9DF15F-49EE-4031-B0E9-E2F34D6038A7}" type="pres">
      <dgm:prSet presAssocID="{27587A9C-03D6-48AD-92ED-6A2371FA8084}" presName="ParentAccentShape" presStyleLbl="trBgShp" presStyleIdx="0" presStyleCnt="1"/>
      <dgm:spPr/>
    </dgm:pt>
    <dgm:pt modelId="{9BCDE792-871F-45FC-89B6-7730F9419478}" type="pres">
      <dgm:prSet presAssocID="{27587A9C-03D6-48AD-92ED-6A2371FA8084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874FBF-F300-4E26-AEC7-79E11591519F}" type="pres">
      <dgm:prSet presAssocID="{27587A9C-03D6-48AD-92ED-6A2371FA8084}" presName="ChildText" presStyleLbl="revTx" presStyleIdx="1" presStyleCnt="2">
        <dgm:presLayoutVars>
          <dgm:chMax val="0"/>
          <dgm:chPref val="0"/>
        </dgm:presLayoutVars>
      </dgm:prSet>
      <dgm:spPr/>
    </dgm:pt>
    <dgm:pt modelId="{242FC917-5FA6-4143-8A96-EF2A911B545D}" type="pres">
      <dgm:prSet presAssocID="{27587A9C-03D6-48AD-92ED-6A2371FA8084}" presName="ChildAccentShape" presStyleLbl="trBgShp" presStyleIdx="0" presStyleCnt="1"/>
      <dgm:spPr/>
    </dgm:pt>
    <dgm:pt modelId="{6398886E-0B82-4740-8048-588420D09146}" type="pres">
      <dgm:prSet presAssocID="{27587A9C-03D6-48AD-92ED-6A2371FA8084}" presName="Image" presStyleLbl="alignImgPlace1" presStyleIdx="0" presStyleCnt="1" custLinFactNeighborX="25777" custLinFactNeighborY="11253"/>
      <dgm:spPr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12000" r="-12000"/>
          </a:stretch>
        </a:blipFill>
      </dgm:spPr>
      <dgm:extLst/>
    </dgm:pt>
  </dgm:ptLst>
  <dgm:cxnLst>
    <dgm:cxn modelId="{423FBD9E-3298-47EA-8F8A-1D8F54877739}" type="presOf" srcId="{90425F3C-D128-40FA-B626-9FF7C8093B2E}" destId="{E11827D8-9B73-435E-A4C5-36A032C9820C}" srcOrd="0" destOrd="0" presId="urn:microsoft.com/office/officeart/2009/3/layout/SnapshotPictureList#1"/>
    <dgm:cxn modelId="{DD033808-B071-4A28-A408-F6206E00C5D8}" srcId="{90425F3C-D128-40FA-B626-9FF7C8093B2E}" destId="{27587A9C-03D6-48AD-92ED-6A2371FA8084}" srcOrd="0" destOrd="0" parTransId="{006DF1DA-FEBA-4D93-B1BF-5A972AE09030}" sibTransId="{AE1989FE-DF5F-4AED-90B5-F58409D2FA74}"/>
    <dgm:cxn modelId="{8F957275-63D1-4077-AE23-BF4AA1468F29}" type="presOf" srcId="{27587A9C-03D6-48AD-92ED-6A2371FA8084}" destId="{9BCDE792-871F-45FC-89B6-7730F9419478}" srcOrd="0" destOrd="0" presId="urn:microsoft.com/office/officeart/2009/3/layout/SnapshotPictureList#1"/>
    <dgm:cxn modelId="{385C9C02-DB45-443E-B06F-B053B6F62550}" type="presParOf" srcId="{E11827D8-9B73-435E-A4C5-36A032C9820C}" destId="{F47B41F0-574C-4E78-B38A-0E54C0B500D5}" srcOrd="0" destOrd="0" presId="urn:microsoft.com/office/officeart/2009/3/layout/SnapshotPictureList#1"/>
    <dgm:cxn modelId="{C3958C08-225C-4CD8-959E-7266A9312AC5}" type="presParOf" srcId="{F47B41F0-574C-4E78-B38A-0E54C0B500D5}" destId="{AD9DF15F-49EE-4031-B0E9-E2F34D6038A7}" srcOrd="0" destOrd="0" presId="urn:microsoft.com/office/officeart/2009/3/layout/SnapshotPictureList#1"/>
    <dgm:cxn modelId="{9473305E-97A9-427E-9096-1BF40E7DE388}" type="presParOf" srcId="{F47B41F0-574C-4E78-B38A-0E54C0B500D5}" destId="{9BCDE792-871F-45FC-89B6-7730F9419478}" srcOrd="1" destOrd="0" presId="urn:microsoft.com/office/officeart/2009/3/layout/SnapshotPictureList#1"/>
    <dgm:cxn modelId="{F14E9E5F-F1F3-489F-888F-FD66D8C1CD4C}" type="presParOf" srcId="{F47B41F0-574C-4E78-B38A-0E54C0B500D5}" destId="{12874FBF-F300-4E26-AEC7-79E11591519F}" srcOrd="2" destOrd="0" presId="urn:microsoft.com/office/officeart/2009/3/layout/SnapshotPictureList#1"/>
    <dgm:cxn modelId="{59845F20-991A-444B-8AE2-BB8BAF7C4101}" type="presParOf" srcId="{F47B41F0-574C-4E78-B38A-0E54C0B500D5}" destId="{242FC917-5FA6-4143-8A96-EF2A911B545D}" srcOrd="3" destOrd="0" presId="urn:microsoft.com/office/officeart/2009/3/layout/SnapshotPictureList#1"/>
    <dgm:cxn modelId="{11E78D31-343A-431C-AD18-7D7B2782BDDE}" type="presParOf" srcId="{F47B41F0-574C-4E78-B38A-0E54C0B500D5}" destId="{6398886E-0B82-4740-8048-588420D09146}" srcOrd="4" destOrd="0" presId="urn:microsoft.com/office/officeart/2009/3/layout/SnapshotPictureLis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00107F-6BFC-4A8C-8153-2FA54C1C060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F8BA77D-02AC-455C-9FE7-331E63A92DB1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cs typeface="B Badr" pitchFamily="2" charset="-78"/>
            </a:rPr>
            <a:t>علم شریعت</a:t>
          </a:r>
        </a:p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 دارای سه مرحله بوده است</a:t>
          </a:r>
          <a:endParaRPr lang="fa-IR" sz="18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gm:t>
    </dgm:pt>
    <dgm:pt modelId="{233BCB7C-E574-4452-82D1-87DAF7A825E6}" type="parTrans" cxnId="{8E294224-18A8-4291-BE3D-987DCAAA6217}">
      <dgm:prSet/>
      <dgm:spPr/>
      <dgm:t>
        <a:bodyPr/>
        <a:lstStyle/>
        <a:p>
          <a:pPr rtl="1"/>
          <a:endParaRPr lang="fa-IR"/>
        </a:p>
      </dgm:t>
    </dgm:pt>
    <dgm:pt modelId="{15DFCC42-7513-4256-9A33-6F8C0ACF81A3}" type="sibTrans" cxnId="{8E294224-18A8-4291-BE3D-987DCAAA6217}">
      <dgm:prSet/>
      <dgm:spPr/>
      <dgm:t>
        <a:bodyPr/>
        <a:lstStyle/>
        <a:p>
          <a:pPr rtl="1"/>
          <a:endParaRPr lang="fa-IR"/>
        </a:p>
      </dgm:t>
    </dgm:pt>
    <dgm:pt modelId="{752ABA5B-D266-46DF-85F7-F270ECE143E5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علم حدیث</a:t>
          </a:r>
          <a:endParaRPr lang="fa-IR" sz="1800" b="0" cap="all" spc="0" dirty="0">
            <a:ln w="9000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/>
            <a:cs typeface="B Badr" pitchFamily="2" charset="-78"/>
          </a:endParaRPr>
        </a:p>
      </dgm:t>
    </dgm:pt>
    <dgm:pt modelId="{7C864E05-B806-44D7-91AB-982C85E36782}" type="parTrans" cxnId="{2D47BD89-704B-484B-8DBB-1C3D687E8F88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B624B89C-29AB-435D-971F-0C617EEF034A}" type="sibTrans" cxnId="{2D47BD89-704B-484B-8DBB-1C3D687E8F88}">
      <dgm:prSet/>
      <dgm:spPr/>
      <dgm:t>
        <a:bodyPr/>
        <a:lstStyle/>
        <a:p>
          <a:pPr rtl="1"/>
          <a:endParaRPr lang="fa-IR"/>
        </a:p>
      </dgm:t>
    </dgm:pt>
    <dgm:pt modelId="{C752B0DD-DF84-4615-958A-E7CFFC633BDC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علم اصول</a:t>
          </a:r>
          <a:endParaRPr lang="fa-IR" sz="1800" b="0" cap="all" spc="0" dirty="0">
            <a:ln w="9000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/>
            <a:cs typeface="B Badr" pitchFamily="2" charset="-78"/>
          </a:endParaRPr>
        </a:p>
      </dgm:t>
    </dgm:pt>
    <dgm:pt modelId="{432376AF-42C4-4E13-9F29-C45145C66FE7}" type="parTrans" cxnId="{BB1651F2-8F35-43D5-999A-CF798A29C5D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A60F6014-7856-41CA-B1D2-12BEE203854D}" type="sibTrans" cxnId="{BB1651F2-8F35-43D5-999A-CF798A29C5DE}">
      <dgm:prSet/>
      <dgm:spPr/>
      <dgm:t>
        <a:bodyPr/>
        <a:lstStyle/>
        <a:p>
          <a:pPr rtl="1"/>
          <a:endParaRPr lang="fa-IR"/>
        </a:p>
      </dgm:t>
    </dgm:pt>
    <dgm:pt modelId="{495096BC-C1DC-40E3-96A8-B498B13835F7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علم فقه</a:t>
          </a:r>
          <a:endParaRPr lang="fa-IR" sz="1800" b="0" cap="all" spc="0" dirty="0">
            <a:ln w="9000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/>
            <a:cs typeface="B Badr" pitchFamily="2" charset="-78"/>
          </a:endParaRPr>
        </a:p>
      </dgm:t>
    </dgm:pt>
    <dgm:pt modelId="{0CD24DDD-80A9-42D3-BEB1-B749D715F522}" type="parTrans" cxnId="{E70722B7-6C6E-431A-A54E-42866E62BAFC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pPr rtl="1"/>
          <a:endParaRPr lang="fa-IR"/>
        </a:p>
      </dgm:t>
    </dgm:pt>
    <dgm:pt modelId="{9BE9920E-33C1-49AF-B7B3-B7123E28A4BF}" type="sibTrans" cxnId="{E70722B7-6C6E-431A-A54E-42866E62BAFC}">
      <dgm:prSet/>
      <dgm:spPr/>
      <dgm:t>
        <a:bodyPr/>
        <a:lstStyle/>
        <a:p>
          <a:pPr rtl="1"/>
          <a:endParaRPr lang="fa-IR"/>
        </a:p>
      </dgm:t>
    </dgm:pt>
    <dgm:pt modelId="{49010DA2-89B0-409D-AC22-A036FB7E7E06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1" i="1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«جمع آوری احادیث»</a:t>
          </a:r>
          <a:endParaRPr lang="fa-IR" sz="1800" b="1" i="1" cap="all" spc="0" dirty="0">
            <a:ln w="9000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accent3">
                <a:lumMod val="50000"/>
              </a:schemeClr>
            </a:solidFill>
            <a:effectLst/>
            <a:cs typeface="B Badr" pitchFamily="2" charset="-78"/>
          </a:endParaRPr>
        </a:p>
      </dgm:t>
    </dgm:pt>
    <dgm:pt modelId="{4EECB38C-E1B3-4662-88CF-8664CF4A298E}" type="parTrans" cxnId="{E5DA9D2A-1397-49C7-BEE2-5F54ABEA1BCD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/>
        </a:p>
      </dgm:t>
    </dgm:pt>
    <dgm:pt modelId="{414F7B43-2CB1-4676-85D6-DE97FE2A58A9}" type="sibTrans" cxnId="{E5DA9D2A-1397-49C7-BEE2-5F54ABEA1BCD}">
      <dgm:prSet/>
      <dgm:spPr/>
      <dgm:t>
        <a:bodyPr/>
        <a:lstStyle/>
        <a:p>
          <a:pPr rtl="1"/>
          <a:endParaRPr lang="fa-IR"/>
        </a:p>
      </dgm:t>
    </dgm:pt>
    <dgm:pt modelId="{1664BDCE-5796-413C-81F5-31F9DA1E2F82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1" i="1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«فهم حکم شرعی»</a:t>
          </a:r>
        </a:p>
      </dgm:t>
    </dgm:pt>
    <dgm:pt modelId="{10D8FDF5-674E-413B-8477-E05624B88495}" type="parTrans" cxnId="{091F5C63-43FA-4716-8AF9-D296FD6FC4D1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/>
        </a:p>
      </dgm:t>
    </dgm:pt>
    <dgm:pt modelId="{A12E989F-BDF4-4FEB-8450-D5F153F1A6F4}" type="sibTrans" cxnId="{091F5C63-43FA-4716-8AF9-D296FD6FC4D1}">
      <dgm:prSet/>
      <dgm:spPr/>
      <dgm:t>
        <a:bodyPr/>
        <a:lstStyle/>
        <a:p>
          <a:pPr rtl="1"/>
          <a:endParaRPr lang="fa-IR"/>
        </a:p>
      </dgm:t>
    </dgm:pt>
    <dgm:pt modelId="{B6F59799-7071-4E6E-B41A-68E10BE0D08F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1" i="1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«یافتن عناصر مشترک در طریقه استنباط»</a:t>
          </a:r>
        </a:p>
      </dgm:t>
    </dgm:pt>
    <dgm:pt modelId="{AD94F09E-8475-4CA4-81F0-6B5FB029CD02}" type="parTrans" cxnId="{3427DA5B-8644-418A-B276-257A18BE5917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/>
        </a:p>
      </dgm:t>
    </dgm:pt>
    <dgm:pt modelId="{B57D5EAA-4C9E-417F-B2E1-B2AD6AF0C664}" type="sibTrans" cxnId="{3427DA5B-8644-418A-B276-257A18BE5917}">
      <dgm:prSet/>
      <dgm:spPr/>
      <dgm:t>
        <a:bodyPr/>
        <a:lstStyle/>
        <a:p>
          <a:pPr rtl="1"/>
          <a:endParaRPr lang="fa-IR"/>
        </a:p>
      </dgm:t>
    </dgm:pt>
    <dgm:pt modelId="{8713A51D-A742-408A-A283-33CEADA2C655}" type="pres">
      <dgm:prSet presAssocID="{8700107F-6BFC-4A8C-8153-2FA54C1C060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DC2E756-0225-42E9-9F2B-F4DBD10B476E}" type="pres">
      <dgm:prSet presAssocID="{BF8BA77D-02AC-455C-9FE7-331E63A92DB1}" presName="root1" presStyleCnt="0"/>
      <dgm:spPr/>
    </dgm:pt>
    <dgm:pt modelId="{CB84CEED-3FA3-40D6-812B-7F4AD32A78B2}" type="pres">
      <dgm:prSet presAssocID="{BF8BA77D-02AC-455C-9FE7-331E63A92DB1}" presName="LevelOneTextNode" presStyleLbl="node0" presStyleIdx="0" presStyleCnt="1" custScaleY="15367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EA7F1C-1D71-4203-BEC2-A9E749299605}" type="pres">
      <dgm:prSet presAssocID="{BF8BA77D-02AC-455C-9FE7-331E63A92DB1}" presName="level2hierChild" presStyleCnt="0"/>
      <dgm:spPr/>
    </dgm:pt>
    <dgm:pt modelId="{244EFF67-2DB9-4505-9206-D8F7590CADB0}" type="pres">
      <dgm:prSet presAssocID="{7C864E05-B806-44D7-91AB-982C85E36782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5F40A1C-BB61-4CDA-8BC3-CE3AB78B917F}" type="pres">
      <dgm:prSet presAssocID="{7C864E05-B806-44D7-91AB-982C85E36782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70D6787D-4318-4454-BF87-5E1CD269C7BE}" type="pres">
      <dgm:prSet presAssocID="{752ABA5B-D266-46DF-85F7-F270ECE143E5}" presName="root2" presStyleCnt="0"/>
      <dgm:spPr/>
    </dgm:pt>
    <dgm:pt modelId="{5D781657-E659-4F3B-B0E6-BE7DA806E212}" type="pres">
      <dgm:prSet presAssocID="{752ABA5B-D266-46DF-85F7-F270ECE143E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CD1C9D-D822-450F-8ECE-AEBB6145D7DE}" type="pres">
      <dgm:prSet presAssocID="{752ABA5B-D266-46DF-85F7-F270ECE143E5}" presName="level3hierChild" presStyleCnt="0"/>
      <dgm:spPr/>
    </dgm:pt>
    <dgm:pt modelId="{1D84A0B6-53A0-40DD-85C8-969731B1B007}" type="pres">
      <dgm:prSet presAssocID="{4EECB38C-E1B3-4662-88CF-8664CF4A298E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0806CAD-BE61-44C6-94B9-85967A17FF24}" type="pres">
      <dgm:prSet presAssocID="{4EECB38C-E1B3-4662-88CF-8664CF4A298E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677F4043-BDDA-433F-A5C9-6358B476B43B}" type="pres">
      <dgm:prSet presAssocID="{49010DA2-89B0-409D-AC22-A036FB7E7E06}" presName="root2" presStyleCnt="0"/>
      <dgm:spPr/>
    </dgm:pt>
    <dgm:pt modelId="{81ED16D7-ABAF-4B3E-93C4-44103763EE04}" type="pres">
      <dgm:prSet presAssocID="{49010DA2-89B0-409D-AC22-A036FB7E7E0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DE2859-B057-4BD4-98DA-D6D713D15D8E}" type="pres">
      <dgm:prSet presAssocID="{49010DA2-89B0-409D-AC22-A036FB7E7E06}" presName="level3hierChild" presStyleCnt="0"/>
      <dgm:spPr/>
    </dgm:pt>
    <dgm:pt modelId="{C99AA211-A061-440F-BE09-78CCDD598584}" type="pres">
      <dgm:prSet presAssocID="{0CD24DDD-80A9-42D3-BEB1-B749D715F522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DF64F3D-5BAF-44AF-BD1B-E9ADB5CE22CF}" type="pres">
      <dgm:prSet presAssocID="{0CD24DDD-80A9-42D3-BEB1-B749D715F522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999AAE8-0C57-44FF-81F8-B1C6C2889F7E}" type="pres">
      <dgm:prSet presAssocID="{495096BC-C1DC-40E3-96A8-B498B13835F7}" presName="root2" presStyleCnt="0"/>
      <dgm:spPr/>
    </dgm:pt>
    <dgm:pt modelId="{08DC96D3-98AF-4A26-94B9-1B6B95CC0E5D}" type="pres">
      <dgm:prSet presAssocID="{495096BC-C1DC-40E3-96A8-B498B13835F7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2B9D1A-CF10-4D35-A619-D7023FF72486}" type="pres">
      <dgm:prSet presAssocID="{495096BC-C1DC-40E3-96A8-B498B13835F7}" presName="level3hierChild" presStyleCnt="0"/>
      <dgm:spPr/>
    </dgm:pt>
    <dgm:pt modelId="{A5364585-E7C9-418E-A530-2E9F7B8CAB5C}" type="pres">
      <dgm:prSet presAssocID="{10D8FDF5-674E-413B-8477-E05624B88495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56B49667-7ABA-4740-9482-A8CAA854F13B}" type="pres">
      <dgm:prSet presAssocID="{10D8FDF5-674E-413B-8477-E05624B88495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D4837AC7-2A77-4994-A22C-9B3AEAD6DECD}" type="pres">
      <dgm:prSet presAssocID="{1664BDCE-5796-413C-81F5-31F9DA1E2F82}" presName="root2" presStyleCnt="0"/>
      <dgm:spPr/>
    </dgm:pt>
    <dgm:pt modelId="{DA9828A9-AD37-4ED0-9322-3B2E1CBD672B}" type="pres">
      <dgm:prSet presAssocID="{1664BDCE-5796-413C-81F5-31F9DA1E2F8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357A1D-F0EB-4B4F-9553-FE5F22821C8F}" type="pres">
      <dgm:prSet presAssocID="{1664BDCE-5796-413C-81F5-31F9DA1E2F82}" presName="level3hierChild" presStyleCnt="0"/>
      <dgm:spPr/>
    </dgm:pt>
    <dgm:pt modelId="{8B370E0A-54F3-446E-99D9-0087C167F061}" type="pres">
      <dgm:prSet presAssocID="{432376AF-42C4-4E13-9F29-C45145C66FE7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B000490-CEFA-4E49-894F-576B098649E3}" type="pres">
      <dgm:prSet presAssocID="{432376AF-42C4-4E13-9F29-C45145C66FE7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B0ABA3E-7185-4407-AF8C-BDC8FBCC543A}" type="pres">
      <dgm:prSet presAssocID="{C752B0DD-DF84-4615-958A-E7CFFC633BDC}" presName="root2" presStyleCnt="0"/>
      <dgm:spPr/>
    </dgm:pt>
    <dgm:pt modelId="{5B4F230E-8EB5-4D6A-BD06-BF49F2479124}" type="pres">
      <dgm:prSet presAssocID="{C752B0DD-DF84-4615-958A-E7CFFC633BD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3BF139-B581-4A68-98AF-A4FA4B3BC916}" type="pres">
      <dgm:prSet presAssocID="{C752B0DD-DF84-4615-958A-E7CFFC633BDC}" presName="level3hierChild" presStyleCnt="0"/>
      <dgm:spPr/>
    </dgm:pt>
    <dgm:pt modelId="{C499D4E6-33B3-459D-A303-C2E89D9802BF}" type="pres">
      <dgm:prSet presAssocID="{AD94F09E-8475-4CA4-81F0-6B5FB029CD02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7CCCD857-7BAD-4194-83FB-E702CDBDBD87}" type="pres">
      <dgm:prSet presAssocID="{AD94F09E-8475-4CA4-81F0-6B5FB029CD02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5705D6CE-5833-454E-AF33-FD4760797A31}" type="pres">
      <dgm:prSet presAssocID="{B6F59799-7071-4E6E-B41A-68E10BE0D08F}" presName="root2" presStyleCnt="0"/>
      <dgm:spPr/>
    </dgm:pt>
    <dgm:pt modelId="{61B1B1AF-AA0F-45D5-9E51-119D66EE8898}" type="pres">
      <dgm:prSet presAssocID="{B6F59799-7071-4E6E-B41A-68E10BE0D08F}" presName="LevelTwoTextNode" presStyleLbl="node3" presStyleIdx="2" presStyleCnt="3" custLinFactNeighborX="-31" custLinFactNeighborY="22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EC484D-4F3C-49ED-A6AB-149C2B4DEEC7}" type="pres">
      <dgm:prSet presAssocID="{B6F59799-7071-4E6E-B41A-68E10BE0D08F}" presName="level3hierChild" presStyleCnt="0"/>
      <dgm:spPr/>
    </dgm:pt>
  </dgm:ptLst>
  <dgm:cxnLst>
    <dgm:cxn modelId="{688B9665-7ED9-4F36-A447-7F4BD90C0C62}" type="presOf" srcId="{10D8FDF5-674E-413B-8477-E05624B88495}" destId="{A5364585-E7C9-418E-A530-2E9F7B8CAB5C}" srcOrd="0" destOrd="0" presId="urn:microsoft.com/office/officeart/2005/8/layout/hierarchy2"/>
    <dgm:cxn modelId="{4B486649-15A1-49E4-A41A-6E4D4BB37B8A}" type="presOf" srcId="{49010DA2-89B0-409D-AC22-A036FB7E7E06}" destId="{81ED16D7-ABAF-4B3E-93C4-44103763EE04}" srcOrd="0" destOrd="0" presId="urn:microsoft.com/office/officeart/2005/8/layout/hierarchy2"/>
    <dgm:cxn modelId="{94CEA87F-DEFF-4B52-A0C7-C1872CB3F6A8}" type="presOf" srcId="{C752B0DD-DF84-4615-958A-E7CFFC633BDC}" destId="{5B4F230E-8EB5-4D6A-BD06-BF49F2479124}" srcOrd="0" destOrd="0" presId="urn:microsoft.com/office/officeart/2005/8/layout/hierarchy2"/>
    <dgm:cxn modelId="{BB1651F2-8F35-43D5-999A-CF798A29C5DE}" srcId="{BF8BA77D-02AC-455C-9FE7-331E63A92DB1}" destId="{C752B0DD-DF84-4615-958A-E7CFFC633BDC}" srcOrd="2" destOrd="0" parTransId="{432376AF-42C4-4E13-9F29-C45145C66FE7}" sibTransId="{A60F6014-7856-41CA-B1D2-12BEE203854D}"/>
    <dgm:cxn modelId="{2D47BD89-704B-484B-8DBB-1C3D687E8F88}" srcId="{BF8BA77D-02AC-455C-9FE7-331E63A92DB1}" destId="{752ABA5B-D266-46DF-85F7-F270ECE143E5}" srcOrd="0" destOrd="0" parTransId="{7C864E05-B806-44D7-91AB-982C85E36782}" sibTransId="{B624B89C-29AB-435D-971F-0C617EEF034A}"/>
    <dgm:cxn modelId="{E70722B7-6C6E-431A-A54E-42866E62BAFC}" srcId="{BF8BA77D-02AC-455C-9FE7-331E63A92DB1}" destId="{495096BC-C1DC-40E3-96A8-B498B13835F7}" srcOrd="1" destOrd="0" parTransId="{0CD24DDD-80A9-42D3-BEB1-B749D715F522}" sibTransId="{9BE9920E-33C1-49AF-B7B3-B7123E28A4BF}"/>
    <dgm:cxn modelId="{D0293A1F-5E0B-4A75-AD4B-F265147C090C}" type="presOf" srcId="{7C864E05-B806-44D7-91AB-982C85E36782}" destId="{85F40A1C-BB61-4CDA-8BC3-CE3AB78B917F}" srcOrd="1" destOrd="0" presId="urn:microsoft.com/office/officeart/2005/8/layout/hierarchy2"/>
    <dgm:cxn modelId="{8E294224-18A8-4291-BE3D-987DCAAA6217}" srcId="{8700107F-6BFC-4A8C-8153-2FA54C1C060D}" destId="{BF8BA77D-02AC-455C-9FE7-331E63A92DB1}" srcOrd="0" destOrd="0" parTransId="{233BCB7C-E574-4452-82D1-87DAF7A825E6}" sibTransId="{15DFCC42-7513-4256-9A33-6F8C0ACF81A3}"/>
    <dgm:cxn modelId="{6BE03CDB-9821-46A9-9C18-3408F38AED0E}" type="presOf" srcId="{7C864E05-B806-44D7-91AB-982C85E36782}" destId="{244EFF67-2DB9-4505-9206-D8F7590CADB0}" srcOrd="0" destOrd="0" presId="urn:microsoft.com/office/officeart/2005/8/layout/hierarchy2"/>
    <dgm:cxn modelId="{0A3C040D-8F63-45C2-91C6-C5EF23FE4BDE}" type="presOf" srcId="{10D8FDF5-674E-413B-8477-E05624B88495}" destId="{56B49667-7ABA-4740-9482-A8CAA854F13B}" srcOrd="1" destOrd="0" presId="urn:microsoft.com/office/officeart/2005/8/layout/hierarchy2"/>
    <dgm:cxn modelId="{CCE1BEDF-C634-499B-AAFF-73EA279490E2}" type="presOf" srcId="{0CD24DDD-80A9-42D3-BEB1-B749D715F522}" destId="{C99AA211-A061-440F-BE09-78CCDD598584}" srcOrd="0" destOrd="0" presId="urn:microsoft.com/office/officeart/2005/8/layout/hierarchy2"/>
    <dgm:cxn modelId="{9A829EF2-3C00-4B50-BA07-E077483712E9}" type="presOf" srcId="{8700107F-6BFC-4A8C-8153-2FA54C1C060D}" destId="{8713A51D-A742-408A-A283-33CEADA2C655}" srcOrd="0" destOrd="0" presId="urn:microsoft.com/office/officeart/2005/8/layout/hierarchy2"/>
    <dgm:cxn modelId="{3427DA5B-8644-418A-B276-257A18BE5917}" srcId="{C752B0DD-DF84-4615-958A-E7CFFC633BDC}" destId="{B6F59799-7071-4E6E-B41A-68E10BE0D08F}" srcOrd="0" destOrd="0" parTransId="{AD94F09E-8475-4CA4-81F0-6B5FB029CD02}" sibTransId="{B57D5EAA-4C9E-417F-B2E1-B2AD6AF0C664}"/>
    <dgm:cxn modelId="{825C098A-F630-492D-8CCC-7244132C40C6}" type="presOf" srcId="{4EECB38C-E1B3-4662-88CF-8664CF4A298E}" destId="{70806CAD-BE61-44C6-94B9-85967A17FF24}" srcOrd="1" destOrd="0" presId="urn:microsoft.com/office/officeart/2005/8/layout/hierarchy2"/>
    <dgm:cxn modelId="{34EF080A-5982-4BB0-A0B2-F1EEF559E464}" type="presOf" srcId="{432376AF-42C4-4E13-9F29-C45145C66FE7}" destId="{8B370E0A-54F3-446E-99D9-0087C167F061}" srcOrd="0" destOrd="0" presId="urn:microsoft.com/office/officeart/2005/8/layout/hierarchy2"/>
    <dgm:cxn modelId="{E91A5F73-BCD8-4DC8-A7CD-1EEC21496764}" type="presOf" srcId="{495096BC-C1DC-40E3-96A8-B498B13835F7}" destId="{08DC96D3-98AF-4A26-94B9-1B6B95CC0E5D}" srcOrd="0" destOrd="0" presId="urn:microsoft.com/office/officeart/2005/8/layout/hierarchy2"/>
    <dgm:cxn modelId="{373680CB-0678-4972-8858-4E58319B3073}" type="presOf" srcId="{1664BDCE-5796-413C-81F5-31F9DA1E2F82}" destId="{DA9828A9-AD37-4ED0-9322-3B2E1CBD672B}" srcOrd="0" destOrd="0" presId="urn:microsoft.com/office/officeart/2005/8/layout/hierarchy2"/>
    <dgm:cxn modelId="{990D474D-1D08-4E2E-90E1-B9C4FD5B8749}" type="presOf" srcId="{4EECB38C-E1B3-4662-88CF-8664CF4A298E}" destId="{1D84A0B6-53A0-40DD-85C8-969731B1B007}" srcOrd="0" destOrd="0" presId="urn:microsoft.com/office/officeart/2005/8/layout/hierarchy2"/>
    <dgm:cxn modelId="{69ABEE6C-A2D2-472C-AC05-2740101F3059}" type="presOf" srcId="{752ABA5B-D266-46DF-85F7-F270ECE143E5}" destId="{5D781657-E659-4F3B-B0E6-BE7DA806E212}" srcOrd="0" destOrd="0" presId="urn:microsoft.com/office/officeart/2005/8/layout/hierarchy2"/>
    <dgm:cxn modelId="{B7E33523-0C4E-4B29-AD0C-A4BEDF51EB31}" type="presOf" srcId="{AD94F09E-8475-4CA4-81F0-6B5FB029CD02}" destId="{7CCCD857-7BAD-4194-83FB-E702CDBDBD87}" srcOrd="1" destOrd="0" presId="urn:microsoft.com/office/officeart/2005/8/layout/hierarchy2"/>
    <dgm:cxn modelId="{1BC6DAA0-2288-4FAF-861B-A495C5ED2A63}" type="presOf" srcId="{0CD24DDD-80A9-42D3-BEB1-B749D715F522}" destId="{CDF64F3D-5BAF-44AF-BD1B-E9ADB5CE22CF}" srcOrd="1" destOrd="0" presId="urn:microsoft.com/office/officeart/2005/8/layout/hierarchy2"/>
    <dgm:cxn modelId="{5D5ACC1D-D562-4F87-AE92-BAEA45289515}" type="presOf" srcId="{B6F59799-7071-4E6E-B41A-68E10BE0D08F}" destId="{61B1B1AF-AA0F-45D5-9E51-119D66EE8898}" srcOrd="0" destOrd="0" presId="urn:microsoft.com/office/officeart/2005/8/layout/hierarchy2"/>
    <dgm:cxn modelId="{2BD870BD-D98C-45D2-852D-321B2F70AFDD}" type="presOf" srcId="{BF8BA77D-02AC-455C-9FE7-331E63A92DB1}" destId="{CB84CEED-3FA3-40D6-812B-7F4AD32A78B2}" srcOrd="0" destOrd="0" presId="urn:microsoft.com/office/officeart/2005/8/layout/hierarchy2"/>
    <dgm:cxn modelId="{091F5C63-43FA-4716-8AF9-D296FD6FC4D1}" srcId="{495096BC-C1DC-40E3-96A8-B498B13835F7}" destId="{1664BDCE-5796-413C-81F5-31F9DA1E2F82}" srcOrd="0" destOrd="0" parTransId="{10D8FDF5-674E-413B-8477-E05624B88495}" sibTransId="{A12E989F-BDF4-4FEB-8450-D5F153F1A6F4}"/>
    <dgm:cxn modelId="{9B0DD078-381A-4ADC-9F89-9F94FC66A2C8}" type="presOf" srcId="{432376AF-42C4-4E13-9F29-C45145C66FE7}" destId="{AB000490-CEFA-4E49-894F-576B098649E3}" srcOrd="1" destOrd="0" presId="urn:microsoft.com/office/officeart/2005/8/layout/hierarchy2"/>
    <dgm:cxn modelId="{E5DA9D2A-1397-49C7-BEE2-5F54ABEA1BCD}" srcId="{752ABA5B-D266-46DF-85F7-F270ECE143E5}" destId="{49010DA2-89B0-409D-AC22-A036FB7E7E06}" srcOrd="0" destOrd="0" parTransId="{4EECB38C-E1B3-4662-88CF-8664CF4A298E}" sibTransId="{414F7B43-2CB1-4676-85D6-DE97FE2A58A9}"/>
    <dgm:cxn modelId="{DC379723-B4D9-40B2-9532-D3635674C8A3}" type="presOf" srcId="{AD94F09E-8475-4CA4-81F0-6B5FB029CD02}" destId="{C499D4E6-33B3-459D-A303-C2E89D9802BF}" srcOrd="0" destOrd="0" presId="urn:microsoft.com/office/officeart/2005/8/layout/hierarchy2"/>
    <dgm:cxn modelId="{D168494F-6D8F-4D52-9132-F1D1ED675C65}" type="presParOf" srcId="{8713A51D-A742-408A-A283-33CEADA2C655}" destId="{6DC2E756-0225-42E9-9F2B-F4DBD10B476E}" srcOrd="0" destOrd="0" presId="urn:microsoft.com/office/officeart/2005/8/layout/hierarchy2"/>
    <dgm:cxn modelId="{4DD01C40-4DFD-4282-A2FB-F2C73ECD40F3}" type="presParOf" srcId="{6DC2E756-0225-42E9-9F2B-F4DBD10B476E}" destId="{CB84CEED-3FA3-40D6-812B-7F4AD32A78B2}" srcOrd="0" destOrd="0" presId="urn:microsoft.com/office/officeart/2005/8/layout/hierarchy2"/>
    <dgm:cxn modelId="{0E494559-AA7D-4900-B083-045BE33B71D9}" type="presParOf" srcId="{6DC2E756-0225-42E9-9F2B-F4DBD10B476E}" destId="{F9EA7F1C-1D71-4203-BEC2-A9E749299605}" srcOrd="1" destOrd="0" presId="urn:microsoft.com/office/officeart/2005/8/layout/hierarchy2"/>
    <dgm:cxn modelId="{B37EDA19-6FA8-4DDF-A4C2-995AC9ABCB65}" type="presParOf" srcId="{F9EA7F1C-1D71-4203-BEC2-A9E749299605}" destId="{244EFF67-2DB9-4505-9206-D8F7590CADB0}" srcOrd="0" destOrd="0" presId="urn:microsoft.com/office/officeart/2005/8/layout/hierarchy2"/>
    <dgm:cxn modelId="{9991AF64-9DC0-4732-9EDF-B6A5A30099AB}" type="presParOf" srcId="{244EFF67-2DB9-4505-9206-D8F7590CADB0}" destId="{85F40A1C-BB61-4CDA-8BC3-CE3AB78B917F}" srcOrd="0" destOrd="0" presId="urn:microsoft.com/office/officeart/2005/8/layout/hierarchy2"/>
    <dgm:cxn modelId="{24CEA167-8F92-47D8-A2E9-C8D3577AE01B}" type="presParOf" srcId="{F9EA7F1C-1D71-4203-BEC2-A9E749299605}" destId="{70D6787D-4318-4454-BF87-5E1CD269C7BE}" srcOrd="1" destOrd="0" presId="urn:microsoft.com/office/officeart/2005/8/layout/hierarchy2"/>
    <dgm:cxn modelId="{428C06C0-4D3F-4084-B820-E0AC078198B4}" type="presParOf" srcId="{70D6787D-4318-4454-BF87-5E1CD269C7BE}" destId="{5D781657-E659-4F3B-B0E6-BE7DA806E212}" srcOrd="0" destOrd="0" presId="urn:microsoft.com/office/officeart/2005/8/layout/hierarchy2"/>
    <dgm:cxn modelId="{EF6F4FA9-2248-4355-BDD2-D1C4E14E645D}" type="presParOf" srcId="{70D6787D-4318-4454-BF87-5E1CD269C7BE}" destId="{C3CD1C9D-D822-450F-8ECE-AEBB6145D7DE}" srcOrd="1" destOrd="0" presId="urn:microsoft.com/office/officeart/2005/8/layout/hierarchy2"/>
    <dgm:cxn modelId="{EA1402F1-5E42-4C88-B6AD-A3E7E38700FE}" type="presParOf" srcId="{C3CD1C9D-D822-450F-8ECE-AEBB6145D7DE}" destId="{1D84A0B6-53A0-40DD-85C8-969731B1B007}" srcOrd="0" destOrd="0" presId="urn:microsoft.com/office/officeart/2005/8/layout/hierarchy2"/>
    <dgm:cxn modelId="{DB599F40-3FB6-44E9-B0A9-A8C0ABF49998}" type="presParOf" srcId="{1D84A0B6-53A0-40DD-85C8-969731B1B007}" destId="{70806CAD-BE61-44C6-94B9-85967A17FF24}" srcOrd="0" destOrd="0" presId="urn:microsoft.com/office/officeart/2005/8/layout/hierarchy2"/>
    <dgm:cxn modelId="{EEC2FBB0-0769-4E27-9222-55B3154841C3}" type="presParOf" srcId="{C3CD1C9D-D822-450F-8ECE-AEBB6145D7DE}" destId="{677F4043-BDDA-433F-A5C9-6358B476B43B}" srcOrd="1" destOrd="0" presId="urn:microsoft.com/office/officeart/2005/8/layout/hierarchy2"/>
    <dgm:cxn modelId="{8F71DCB8-22FA-41D3-9D25-7860DB43B8B4}" type="presParOf" srcId="{677F4043-BDDA-433F-A5C9-6358B476B43B}" destId="{81ED16D7-ABAF-4B3E-93C4-44103763EE04}" srcOrd="0" destOrd="0" presId="urn:microsoft.com/office/officeart/2005/8/layout/hierarchy2"/>
    <dgm:cxn modelId="{B9C4AE85-4627-482B-B721-AEDA354F177A}" type="presParOf" srcId="{677F4043-BDDA-433F-A5C9-6358B476B43B}" destId="{9DDE2859-B057-4BD4-98DA-D6D713D15D8E}" srcOrd="1" destOrd="0" presId="urn:microsoft.com/office/officeart/2005/8/layout/hierarchy2"/>
    <dgm:cxn modelId="{E6DFF2D3-DDCE-4544-B8F4-01F401A1E423}" type="presParOf" srcId="{F9EA7F1C-1D71-4203-BEC2-A9E749299605}" destId="{C99AA211-A061-440F-BE09-78CCDD598584}" srcOrd="2" destOrd="0" presId="urn:microsoft.com/office/officeart/2005/8/layout/hierarchy2"/>
    <dgm:cxn modelId="{2C11EC32-89E5-4B1B-AF2C-8A33D6C06785}" type="presParOf" srcId="{C99AA211-A061-440F-BE09-78CCDD598584}" destId="{CDF64F3D-5BAF-44AF-BD1B-E9ADB5CE22CF}" srcOrd="0" destOrd="0" presId="urn:microsoft.com/office/officeart/2005/8/layout/hierarchy2"/>
    <dgm:cxn modelId="{D26B2DCF-B58B-4F1F-9BA0-8DF449F72F3B}" type="presParOf" srcId="{F9EA7F1C-1D71-4203-BEC2-A9E749299605}" destId="{A999AAE8-0C57-44FF-81F8-B1C6C2889F7E}" srcOrd="3" destOrd="0" presId="urn:microsoft.com/office/officeart/2005/8/layout/hierarchy2"/>
    <dgm:cxn modelId="{31E30861-1FA8-4C36-A4B7-F7BBC434CA77}" type="presParOf" srcId="{A999AAE8-0C57-44FF-81F8-B1C6C2889F7E}" destId="{08DC96D3-98AF-4A26-94B9-1B6B95CC0E5D}" srcOrd="0" destOrd="0" presId="urn:microsoft.com/office/officeart/2005/8/layout/hierarchy2"/>
    <dgm:cxn modelId="{969A986B-750D-4085-9C08-A23DA419ED88}" type="presParOf" srcId="{A999AAE8-0C57-44FF-81F8-B1C6C2889F7E}" destId="{4D2B9D1A-CF10-4D35-A619-D7023FF72486}" srcOrd="1" destOrd="0" presId="urn:microsoft.com/office/officeart/2005/8/layout/hierarchy2"/>
    <dgm:cxn modelId="{B72E807C-70A6-4198-B10F-45691C7E1BB6}" type="presParOf" srcId="{4D2B9D1A-CF10-4D35-A619-D7023FF72486}" destId="{A5364585-E7C9-418E-A530-2E9F7B8CAB5C}" srcOrd="0" destOrd="0" presId="urn:microsoft.com/office/officeart/2005/8/layout/hierarchy2"/>
    <dgm:cxn modelId="{8436F765-4EDD-41FD-AF95-C1230B4ED531}" type="presParOf" srcId="{A5364585-E7C9-418E-A530-2E9F7B8CAB5C}" destId="{56B49667-7ABA-4740-9482-A8CAA854F13B}" srcOrd="0" destOrd="0" presId="urn:microsoft.com/office/officeart/2005/8/layout/hierarchy2"/>
    <dgm:cxn modelId="{9BDEE5C2-1D69-49A2-8041-40DDDA6221EE}" type="presParOf" srcId="{4D2B9D1A-CF10-4D35-A619-D7023FF72486}" destId="{D4837AC7-2A77-4994-A22C-9B3AEAD6DECD}" srcOrd="1" destOrd="0" presId="urn:microsoft.com/office/officeart/2005/8/layout/hierarchy2"/>
    <dgm:cxn modelId="{AA04744E-3229-464E-8C70-064E1B962CD4}" type="presParOf" srcId="{D4837AC7-2A77-4994-A22C-9B3AEAD6DECD}" destId="{DA9828A9-AD37-4ED0-9322-3B2E1CBD672B}" srcOrd="0" destOrd="0" presId="urn:microsoft.com/office/officeart/2005/8/layout/hierarchy2"/>
    <dgm:cxn modelId="{F0E7BEC0-E6DB-4697-B54E-9028739165E2}" type="presParOf" srcId="{D4837AC7-2A77-4994-A22C-9B3AEAD6DECD}" destId="{F1357A1D-F0EB-4B4F-9553-FE5F22821C8F}" srcOrd="1" destOrd="0" presId="urn:microsoft.com/office/officeart/2005/8/layout/hierarchy2"/>
    <dgm:cxn modelId="{4988AAA9-0796-47F9-9891-F7C1114E0C83}" type="presParOf" srcId="{F9EA7F1C-1D71-4203-BEC2-A9E749299605}" destId="{8B370E0A-54F3-446E-99D9-0087C167F061}" srcOrd="4" destOrd="0" presId="urn:microsoft.com/office/officeart/2005/8/layout/hierarchy2"/>
    <dgm:cxn modelId="{A8ACEBE9-376F-4C8C-A821-3E2C17C57342}" type="presParOf" srcId="{8B370E0A-54F3-446E-99D9-0087C167F061}" destId="{AB000490-CEFA-4E49-894F-576B098649E3}" srcOrd="0" destOrd="0" presId="urn:microsoft.com/office/officeart/2005/8/layout/hierarchy2"/>
    <dgm:cxn modelId="{4B3D3380-5027-4E8F-8D46-29472DD79CC5}" type="presParOf" srcId="{F9EA7F1C-1D71-4203-BEC2-A9E749299605}" destId="{DB0ABA3E-7185-4407-AF8C-BDC8FBCC543A}" srcOrd="5" destOrd="0" presId="urn:microsoft.com/office/officeart/2005/8/layout/hierarchy2"/>
    <dgm:cxn modelId="{C89DEC94-D1CE-490E-8E70-CD7FAFEA5210}" type="presParOf" srcId="{DB0ABA3E-7185-4407-AF8C-BDC8FBCC543A}" destId="{5B4F230E-8EB5-4D6A-BD06-BF49F2479124}" srcOrd="0" destOrd="0" presId="urn:microsoft.com/office/officeart/2005/8/layout/hierarchy2"/>
    <dgm:cxn modelId="{A494D7F8-F168-4CE4-B67C-502952AF2739}" type="presParOf" srcId="{DB0ABA3E-7185-4407-AF8C-BDC8FBCC543A}" destId="{003BF139-B581-4A68-98AF-A4FA4B3BC916}" srcOrd="1" destOrd="0" presId="urn:microsoft.com/office/officeart/2005/8/layout/hierarchy2"/>
    <dgm:cxn modelId="{B192BA00-3FA3-4F82-B03A-0609EF31B601}" type="presParOf" srcId="{003BF139-B581-4A68-98AF-A4FA4B3BC916}" destId="{C499D4E6-33B3-459D-A303-C2E89D9802BF}" srcOrd="0" destOrd="0" presId="urn:microsoft.com/office/officeart/2005/8/layout/hierarchy2"/>
    <dgm:cxn modelId="{80ABEABF-9164-4BC9-B9E4-AA02B99CCD06}" type="presParOf" srcId="{C499D4E6-33B3-459D-A303-C2E89D9802BF}" destId="{7CCCD857-7BAD-4194-83FB-E702CDBDBD87}" srcOrd="0" destOrd="0" presId="urn:microsoft.com/office/officeart/2005/8/layout/hierarchy2"/>
    <dgm:cxn modelId="{CD1FC96C-4C76-4131-A38C-76DDEEE978BC}" type="presParOf" srcId="{003BF139-B581-4A68-98AF-A4FA4B3BC916}" destId="{5705D6CE-5833-454E-AF33-FD4760797A31}" srcOrd="1" destOrd="0" presId="urn:microsoft.com/office/officeart/2005/8/layout/hierarchy2"/>
    <dgm:cxn modelId="{81B08610-E420-4058-8698-A6C57C32D145}" type="presParOf" srcId="{5705D6CE-5833-454E-AF33-FD4760797A31}" destId="{61B1B1AF-AA0F-45D5-9E51-119D66EE8898}" srcOrd="0" destOrd="0" presId="urn:microsoft.com/office/officeart/2005/8/layout/hierarchy2"/>
    <dgm:cxn modelId="{D399AF5F-0B89-4C7B-9364-430C326D993B}" type="presParOf" srcId="{5705D6CE-5833-454E-AF33-FD4760797A31}" destId="{12EC484D-4F3C-49ED-A6AB-149C2B4DEE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00107F-6BFC-4A8C-8153-2FA54C1C060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BF8BA77D-02AC-455C-9FE7-331E63A92DB1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cs typeface="B Badr" pitchFamily="2" charset="-78"/>
            </a:rPr>
            <a:t>سده اول هجری</a:t>
          </a:r>
        </a:p>
        <a:p>
          <a:pPr rtl="1">
            <a:spcAft>
              <a:spcPts val="0"/>
            </a:spcAft>
          </a:pPr>
          <a:endParaRPr lang="fa-IR" sz="1800" b="0" cap="all" spc="0" dirty="0" smtClean="0">
            <a:ln w="9000" cmpd="sng">
              <a:solidFill>
                <a:schemeClr val="accent2">
                  <a:lumMod val="75000"/>
                </a:schemeClr>
              </a:solidFill>
              <a:prstDash val="solid"/>
            </a:ln>
            <a:solidFill>
              <a:schemeClr val="accent2">
                <a:lumMod val="75000"/>
              </a:schemeClr>
            </a:solidFill>
            <a:effectLst/>
            <a:cs typeface="B Badr" pitchFamily="2" charset="-78"/>
          </a:endParaRPr>
        </a:p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 (اولین یافته های اصولی در مورد کتاب، سنت، اجماع)</a:t>
          </a:r>
          <a:endParaRPr lang="fa-IR" sz="18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gm:t>
    </dgm:pt>
    <dgm:pt modelId="{233BCB7C-E574-4452-82D1-87DAF7A825E6}" type="parTrans" cxnId="{8E294224-18A8-4291-BE3D-987DCAAA6217}">
      <dgm:prSet/>
      <dgm:spPr/>
      <dgm:t>
        <a:bodyPr/>
        <a:lstStyle/>
        <a:p>
          <a:pPr rtl="1"/>
          <a:endParaRPr lang="fa-IR"/>
        </a:p>
      </dgm:t>
    </dgm:pt>
    <dgm:pt modelId="{15DFCC42-7513-4256-9A33-6F8C0ACF81A3}" type="sibTrans" cxnId="{8E294224-18A8-4291-BE3D-987DCAAA6217}">
      <dgm:prSet/>
      <dgm:spPr/>
      <dgm:t>
        <a:bodyPr/>
        <a:lstStyle/>
        <a:p>
          <a:pPr rtl="1"/>
          <a:endParaRPr lang="fa-IR"/>
        </a:p>
      </dgm:t>
    </dgm:pt>
    <dgm:pt modelId="{752ABA5B-D266-46DF-85F7-F270ECE143E5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قرآن</a:t>
          </a:r>
          <a:endParaRPr lang="fa-IR" sz="18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gm:t>
    </dgm:pt>
    <dgm:pt modelId="{7C864E05-B806-44D7-91AB-982C85E36782}" type="parTrans" cxnId="{2D47BD89-704B-484B-8DBB-1C3D687E8F88}">
      <dgm:prSet/>
      <dgm:spPr/>
      <dgm:t>
        <a:bodyPr/>
        <a:lstStyle/>
        <a:p>
          <a:pPr rtl="1"/>
          <a:endParaRPr lang="fa-IR"/>
        </a:p>
      </dgm:t>
    </dgm:pt>
    <dgm:pt modelId="{B624B89C-29AB-435D-971F-0C617EEF034A}" type="sibTrans" cxnId="{2D47BD89-704B-484B-8DBB-1C3D687E8F88}">
      <dgm:prSet/>
      <dgm:spPr/>
      <dgm:t>
        <a:bodyPr/>
        <a:lstStyle/>
        <a:p>
          <a:pPr rtl="1"/>
          <a:endParaRPr lang="fa-IR"/>
        </a:p>
      </dgm:t>
    </dgm:pt>
    <dgm:pt modelId="{C752B0DD-DF84-4615-958A-E7CFFC633BDC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اجماع</a:t>
          </a:r>
          <a:endParaRPr lang="fa-IR" sz="18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gm:t>
    </dgm:pt>
    <dgm:pt modelId="{432376AF-42C4-4E13-9F29-C45145C66FE7}" type="parTrans" cxnId="{BB1651F2-8F35-43D5-999A-CF798A29C5DE}">
      <dgm:prSet/>
      <dgm:spPr/>
      <dgm:t>
        <a:bodyPr/>
        <a:lstStyle/>
        <a:p>
          <a:pPr rtl="1"/>
          <a:endParaRPr lang="fa-IR"/>
        </a:p>
      </dgm:t>
    </dgm:pt>
    <dgm:pt modelId="{A60F6014-7856-41CA-B1D2-12BEE203854D}" type="sibTrans" cxnId="{BB1651F2-8F35-43D5-999A-CF798A29C5DE}">
      <dgm:prSet/>
      <dgm:spPr/>
      <dgm:t>
        <a:bodyPr/>
        <a:lstStyle/>
        <a:p>
          <a:pPr rtl="1"/>
          <a:endParaRPr lang="fa-IR"/>
        </a:p>
      </dgm:t>
    </dgm:pt>
    <dgm:pt modelId="{495096BC-C1DC-40E3-96A8-B498B13835F7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سنت</a:t>
          </a:r>
          <a:endParaRPr lang="fa-IR" sz="1800" b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gm:t>
    </dgm:pt>
    <dgm:pt modelId="{0CD24DDD-80A9-42D3-BEB1-B749D715F522}" type="parTrans" cxnId="{E70722B7-6C6E-431A-A54E-42866E62BAFC}">
      <dgm:prSet/>
      <dgm:spPr/>
      <dgm:t>
        <a:bodyPr/>
        <a:lstStyle/>
        <a:p>
          <a:pPr rtl="1"/>
          <a:endParaRPr lang="fa-IR"/>
        </a:p>
      </dgm:t>
    </dgm:pt>
    <dgm:pt modelId="{9BE9920E-33C1-49AF-B7B3-B7123E28A4BF}" type="sibTrans" cxnId="{E70722B7-6C6E-431A-A54E-42866E62BAFC}">
      <dgm:prSet/>
      <dgm:spPr/>
      <dgm:t>
        <a:bodyPr/>
        <a:lstStyle/>
        <a:p>
          <a:pPr rtl="1"/>
          <a:endParaRPr lang="fa-IR"/>
        </a:p>
      </dgm:t>
    </dgm:pt>
    <dgm:pt modelId="{49010DA2-89B0-409D-AC22-A036FB7E7E06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i="1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عدم جواز عمل به ظاهر کتاب و عمومات در صورت وجود روایت معتبر</a:t>
          </a:r>
          <a:endParaRPr lang="fa-IR" sz="1800" b="0" i="1" cap="all" spc="0" dirty="0">
            <a:ln w="9000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accent3">
                <a:lumMod val="50000"/>
              </a:schemeClr>
            </a:solidFill>
            <a:effectLst/>
            <a:cs typeface="B Badr" pitchFamily="2" charset="-78"/>
          </a:endParaRPr>
        </a:p>
      </dgm:t>
    </dgm:pt>
    <dgm:pt modelId="{4EECB38C-E1B3-4662-88CF-8664CF4A298E}" type="parTrans" cxnId="{E5DA9D2A-1397-49C7-BEE2-5F54ABEA1BCD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/>
        </a:p>
      </dgm:t>
    </dgm:pt>
    <dgm:pt modelId="{414F7B43-2CB1-4676-85D6-DE97FE2A58A9}" type="sibTrans" cxnId="{E5DA9D2A-1397-49C7-BEE2-5F54ABEA1BCD}">
      <dgm:prSet/>
      <dgm:spPr/>
      <dgm:t>
        <a:bodyPr/>
        <a:lstStyle/>
        <a:p>
          <a:pPr rtl="1"/>
          <a:endParaRPr lang="fa-IR"/>
        </a:p>
      </dgm:t>
    </dgm:pt>
    <dgm:pt modelId="{1664BDCE-5796-413C-81F5-31F9DA1E2F82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i="1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ترجیح در اخبار منقول</a:t>
          </a:r>
        </a:p>
      </dgm:t>
    </dgm:pt>
    <dgm:pt modelId="{10D8FDF5-674E-413B-8477-E05624B88495}" type="parTrans" cxnId="{091F5C63-43FA-4716-8AF9-D296FD6FC4D1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/>
        </a:p>
      </dgm:t>
    </dgm:pt>
    <dgm:pt modelId="{A12E989F-BDF4-4FEB-8450-D5F153F1A6F4}" type="sibTrans" cxnId="{091F5C63-43FA-4716-8AF9-D296FD6FC4D1}">
      <dgm:prSet/>
      <dgm:spPr/>
      <dgm:t>
        <a:bodyPr/>
        <a:lstStyle/>
        <a:p>
          <a:pPr rtl="1"/>
          <a:endParaRPr lang="fa-IR"/>
        </a:p>
      </dgm:t>
    </dgm:pt>
    <dgm:pt modelId="{B6F59799-7071-4E6E-B41A-68E10BE0D08F}">
      <dgm:prSet phldrT="[Text]" custT="1"/>
      <dgm:spPr/>
      <dgm:t>
        <a:bodyPr/>
        <a:lstStyle/>
        <a:p>
          <a:pPr rtl="1">
            <a:spcAft>
              <a:spcPts val="0"/>
            </a:spcAft>
          </a:pPr>
          <a:r>
            <a:rPr lang="fa-IR" sz="1800" b="0" i="1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مسیب رافع اسدی</a:t>
          </a:r>
        </a:p>
        <a:p>
          <a:pPr rtl="1">
            <a:spcAft>
              <a:spcPts val="0"/>
            </a:spcAft>
          </a:pPr>
          <a:r>
            <a:rPr lang="fa-IR" sz="1800" b="0" i="1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فقیهی از کوفه، اولین مطرح کننده اجماع</a:t>
          </a:r>
        </a:p>
      </dgm:t>
    </dgm:pt>
    <dgm:pt modelId="{AD94F09E-8475-4CA4-81F0-6B5FB029CD02}" type="parTrans" cxnId="{3427DA5B-8644-418A-B276-257A18BE5917}">
      <dgm:prSet/>
      <dgm:spPr>
        <a:ln>
          <a:headEnd type="none" w="med" len="med"/>
          <a:tailEnd type="arrow" w="med" len="med"/>
        </a:ln>
      </dgm:spPr>
      <dgm:t>
        <a:bodyPr/>
        <a:lstStyle/>
        <a:p>
          <a:pPr rtl="1"/>
          <a:endParaRPr lang="fa-IR"/>
        </a:p>
      </dgm:t>
    </dgm:pt>
    <dgm:pt modelId="{B57D5EAA-4C9E-417F-B2E1-B2AD6AF0C664}" type="sibTrans" cxnId="{3427DA5B-8644-418A-B276-257A18BE5917}">
      <dgm:prSet/>
      <dgm:spPr/>
      <dgm:t>
        <a:bodyPr/>
        <a:lstStyle/>
        <a:p>
          <a:pPr rtl="1"/>
          <a:endParaRPr lang="fa-IR"/>
        </a:p>
      </dgm:t>
    </dgm:pt>
    <dgm:pt modelId="{8713A51D-A742-408A-A283-33CEADA2C655}" type="pres">
      <dgm:prSet presAssocID="{8700107F-6BFC-4A8C-8153-2FA54C1C060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6DC2E756-0225-42E9-9F2B-F4DBD10B476E}" type="pres">
      <dgm:prSet presAssocID="{BF8BA77D-02AC-455C-9FE7-331E63A92DB1}" presName="root1" presStyleCnt="0"/>
      <dgm:spPr/>
    </dgm:pt>
    <dgm:pt modelId="{CB84CEED-3FA3-40D6-812B-7F4AD32A78B2}" type="pres">
      <dgm:prSet presAssocID="{BF8BA77D-02AC-455C-9FE7-331E63A92DB1}" presName="LevelOneTextNode" presStyleLbl="node0" presStyleIdx="0" presStyleCnt="1" custScaleX="71217" custScaleY="2473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EA7F1C-1D71-4203-BEC2-A9E749299605}" type="pres">
      <dgm:prSet presAssocID="{BF8BA77D-02AC-455C-9FE7-331E63A92DB1}" presName="level2hierChild" presStyleCnt="0"/>
      <dgm:spPr/>
    </dgm:pt>
    <dgm:pt modelId="{244EFF67-2DB9-4505-9206-D8F7590CADB0}" type="pres">
      <dgm:prSet presAssocID="{7C864E05-B806-44D7-91AB-982C85E36782}" presName="conn2-1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85F40A1C-BB61-4CDA-8BC3-CE3AB78B917F}" type="pres">
      <dgm:prSet presAssocID="{7C864E05-B806-44D7-91AB-982C85E36782}" presName="connTx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70D6787D-4318-4454-BF87-5E1CD269C7BE}" type="pres">
      <dgm:prSet presAssocID="{752ABA5B-D266-46DF-85F7-F270ECE143E5}" presName="root2" presStyleCnt="0"/>
      <dgm:spPr/>
    </dgm:pt>
    <dgm:pt modelId="{5D781657-E659-4F3B-B0E6-BE7DA806E212}" type="pres">
      <dgm:prSet presAssocID="{752ABA5B-D266-46DF-85F7-F270ECE143E5}" presName="LevelTwoTextNode" presStyleLbl="node2" presStyleIdx="0" presStyleCnt="3" custScaleX="467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3CD1C9D-D822-450F-8ECE-AEBB6145D7DE}" type="pres">
      <dgm:prSet presAssocID="{752ABA5B-D266-46DF-85F7-F270ECE143E5}" presName="level3hierChild" presStyleCnt="0"/>
      <dgm:spPr/>
    </dgm:pt>
    <dgm:pt modelId="{1D84A0B6-53A0-40DD-85C8-969731B1B007}" type="pres">
      <dgm:prSet presAssocID="{4EECB38C-E1B3-4662-88CF-8664CF4A298E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0806CAD-BE61-44C6-94B9-85967A17FF24}" type="pres">
      <dgm:prSet presAssocID="{4EECB38C-E1B3-4662-88CF-8664CF4A298E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677F4043-BDDA-433F-A5C9-6358B476B43B}" type="pres">
      <dgm:prSet presAssocID="{49010DA2-89B0-409D-AC22-A036FB7E7E06}" presName="root2" presStyleCnt="0"/>
      <dgm:spPr/>
    </dgm:pt>
    <dgm:pt modelId="{81ED16D7-ABAF-4B3E-93C4-44103763EE04}" type="pres">
      <dgm:prSet presAssocID="{49010DA2-89B0-409D-AC22-A036FB7E7E06}" presName="LevelTwoTextNode" presStyleLbl="node3" presStyleIdx="0" presStyleCnt="3" custScaleX="117221" custLinFactNeighborX="123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DDE2859-B057-4BD4-98DA-D6D713D15D8E}" type="pres">
      <dgm:prSet presAssocID="{49010DA2-89B0-409D-AC22-A036FB7E7E06}" presName="level3hierChild" presStyleCnt="0"/>
      <dgm:spPr/>
    </dgm:pt>
    <dgm:pt modelId="{C99AA211-A061-440F-BE09-78CCDD598584}" type="pres">
      <dgm:prSet presAssocID="{0CD24DDD-80A9-42D3-BEB1-B749D715F522}" presName="conn2-1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CDF64F3D-5BAF-44AF-BD1B-E9ADB5CE22CF}" type="pres">
      <dgm:prSet presAssocID="{0CD24DDD-80A9-42D3-BEB1-B749D715F522}" presName="connTx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999AAE8-0C57-44FF-81F8-B1C6C2889F7E}" type="pres">
      <dgm:prSet presAssocID="{495096BC-C1DC-40E3-96A8-B498B13835F7}" presName="root2" presStyleCnt="0"/>
      <dgm:spPr/>
    </dgm:pt>
    <dgm:pt modelId="{08DC96D3-98AF-4A26-94B9-1B6B95CC0E5D}" type="pres">
      <dgm:prSet presAssocID="{495096BC-C1DC-40E3-96A8-B498B13835F7}" presName="LevelTwoTextNode" presStyleLbl="node2" presStyleIdx="1" presStyleCnt="3" custScaleX="467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D2B9D1A-CF10-4D35-A619-D7023FF72486}" type="pres">
      <dgm:prSet presAssocID="{495096BC-C1DC-40E3-96A8-B498B13835F7}" presName="level3hierChild" presStyleCnt="0"/>
      <dgm:spPr/>
    </dgm:pt>
    <dgm:pt modelId="{A5364585-E7C9-418E-A530-2E9F7B8CAB5C}" type="pres">
      <dgm:prSet presAssocID="{10D8FDF5-674E-413B-8477-E05624B88495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56B49667-7ABA-4740-9482-A8CAA854F13B}" type="pres">
      <dgm:prSet presAssocID="{10D8FDF5-674E-413B-8477-E05624B88495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D4837AC7-2A77-4994-A22C-9B3AEAD6DECD}" type="pres">
      <dgm:prSet presAssocID="{1664BDCE-5796-413C-81F5-31F9DA1E2F82}" presName="root2" presStyleCnt="0"/>
      <dgm:spPr/>
    </dgm:pt>
    <dgm:pt modelId="{DA9828A9-AD37-4ED0-9322-3B2E1CBD672B}" type="pres">
      <dgm:prSet presAssocID="{1664BDCE-5796-413C-81F5-31F9DA1E2F82}" presName="LevelTwoTextNode" presStyleLbl="node3" presStyleIdx="1" presStyleCnt="3" custScaleX="117221" custLinFactNeighborX="1237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1357A1D-F0EB-4B4F-9553-FE5F22821C8F}" type="pres">
      <dgm:prSet presAssocID="{1664BDCE-5796-413C-81F5-31F9DA1E2F82}" presName="level3hierChild" presStyleCnt="0"/>
      <dgm:spPr/>
    </dgm:pt>
    <dgm:pt modelId="{8B370E0A-54F3-446E-99D9-0087C167F061}" type="pres">
      <dgm:prSet presAssocID="{432376AF-42C4-4E13-9F29-C45145C66FE7}" presName="conn2-1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AB000490-CEFA-4E49-894F-576B098649E3}" type="pres">
      <dgm:prSet presAssocID="{432376AF-42C4-4E13-9F29-C45145C66FE7}" presName="connTx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DB0ABA3E-7185-4407-AF8C-BDC8FBCC543A}" type="pres">
      <dgm:prSet presAssocID="{C752B0DD-DF84-4615-958A-E7CFFC633BDC}" presName="root2" presStyleCnt="0"/>
      <dgm:spPr/>
    </dgm:pt>
    <dgm:pt modelId="{5B4F230E-8EB5-4D6A-BD06-BF49F2479124}" type="pres">
      <dgm:prSet presAssocID="{C752B0DD-DF84-4615-958A-E7CFFC633BDC}" presName="LevelTwoTextNode" presStyleLbl="node2" presStyleIdx="2" presStyleCnt="3" custScaleX="4672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3BF139-B581-4A68-98AF-A4FA4B3BC916}" type="pres">
      <dgm:prSet presAssocID="{C752B0DD-DF84-4615-958A-E7CFFC633BDC}" presName="level3hierChild" presStyleCnt="0"/>
      <dgm:spPr/>
    </dgm:pt>
    <dgm:pt modelId="{C499D4E6-33B3-459D-A303-C2E89D9802BF}" type="pres">
      <dgm:prSet presAssocID="{AD94F09E-8475-4CA4-81F0-6B5FB029CD02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7CCCD857-7BAD-4194-83FB-E702CDBDBD87}" type="pres">
      <dgm:prSet presAssocID="{AD94F09E-8475-4CA4-81F0-6B5FB029CD02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5705D6CE-5833-454E-AF33-FD4760797A31}" type="pres">
      <dgm:prSet presAssocID="{B6F59799-7071-4E6E-B41A-68E10BE0D08F}" presName="root2" presStyleCnt="0"/>
      <dgm:spPr/>
    </dgm:pt>
    <dgm:pt modelId="{61B1B1AF-AA0F-45D5-9E51-119D66EE8898}" type="pres">
      <dgm:prSet presAssocID="{B6F59799-7071-4E6E-B41A-68E10BE0D08F}" presName="LevelTwoTextNode" presStyleLbl="node3" presStyleIdx="2" presStyleCnt="3" custScaleX="117221" custLinFactNeighborX="12339" custLinFactNeighborY="139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2EC484D-4F3C-49ED-A6AB-149C2B4DEEC7}" type="pres">
      <dgm:prSet presAssocID="{B6F59799-7071-4E6E-B41A-68E10BE0D08F}" presName="level3hierChild" presStyleCnt="0"/>
      <dgm:spPr/>
    </dgm:pt>
  </dgm:ptLst>
  <dgm:cxnLst>
    <dgm:cxn modelId="{B5FAA387-E71D-4C74-BB85-BEE6D3726BA3}" type="presOf" srcId="{495096BC-C1DC-40E3-96A8-B498B13835F7}" destId="{08DC96D3-98AF-4A26-94B9-1B6B95CC0E5D}" srcOrd="0" destOrd="0" presId="urn:microsoft.com/office/officeart/2005/8/layout/hierarchy2"/>
    <dgm:cxn modelId="{BB1651F2-8F35-43D5-999A-CF798A29C5DE}" srcId="{BF8BA77D-02AC-455C-9FE7-331E63A92DB1}" destId="{C752B0DD-DF84-4615-958A-E7CFFC633BDC}" srcOrd="2" destOrd="0" parTransId="{432376AF-42C4-4E13-9F29-C45145C66FE7}" sibTransId="{A60F6014-7856-41CA-B1D2-12BEE203854D}"/>
    <dgm:cxn modelId="{5AE8282B-1CD7-46FD-AEC9-F52886C8B2D4}" type="presOf" srcId="{7C864E05-B806-44D7-91AB-982C85E36782}" destId="{244EFF67-2DB9-4505-9206-D8F7590CADB0}" srcOrd="0" destOrd="0" presId="urn:microsoft.com/office/officeart/2005/8/layout/hierarchy2"/>
    <dgm:cxn modelId="{2D47BD89-704B-484B-8DBB-1C3D687E8F88}" srcId="{BF8BA77D-02AC-455C-9FE7-331E63A92DB1}" destId="{752ABA5B-D266-46DF-85F7-F270ECE143E5}" srcOrd="0" destOrd="0" parTransId="{7C864E05-B806-44D7-91AB-982C85E36782}" sibTransId="{B624B89C-29AB-435D-971F-0C617EEF034A}"/>
    <dgm:cxn modelId="{F87A22C8-5710-4D28-BFC7-3BDD014B9708}" type="presOf" srcId="{C752B0DD-DF84-4615-958A-E7CFFC633BDC}" destId="{5B4F230E-8EB5-4D6A-BD06-BF49F2479124}" srcOrd="0" destOrd="0" presId="urn:microsoft.com/office/officeart/2005/8/layout/hierarchy2"/>
    <dgm:cxn modelId="{E70722B7-6C6E-431A-A54E-42866E62BAFC}" srcId="{BF8BA77D-02AC-455C-9FE7-331E63A92DB1}" destId="{495096BC-C1DC-40E3-96A8-B498B13835F7}" srcOrd="1" destOrd="0" parTransId="{0CD24DDD-80A9-42D3-BEB1-B749D715F522}" sibTransId="{9BE9920E-33C1-49AF-B7B3-B7123E28A4BF}"/>
    <dgm:cxn modelId="{8E294224-18A8-4291-BE3D-987DCAAA6217}" srcId="{8700107F-6BFC-4A8C-8153-2FA54C1C060D}" destId="{BF8BA77D-02AC-455C-9FE7-331E63A92DB1}" srcOrd="0" destOrd="0" parTransId="{233BCB7C-E574-4452-82D1-87DAF7A825E6}" sibTransId="{15DFCC42-7513-4256-9A33-6F8C0ACF81A3}"/>
    <dgm:cxn modelId="{5ED5815C-0492-46A8-9E01-729D00C2A7B6}" type="presOf" srcId="{49010DA2-89B0-409D-AC22-A036FB7E7E06}" destId="{81ED16D7-ABAF-4B3E-93C4-44103763EE04}" srcOrd="0" destOrd="0" presId="urn:microsoft.com/office/officeart/2005/8/layout/hierarchy2"/>
    <dgm:cxn modelId="{4D07DC84-BB71-40B6-B1CB-2DA047FE0654}" type="presOf" srcId="{10D8FDF5-674E-413B-8477-E05624B88495}" destId="{A5364585-E7C9-418E-A530-2E9F7B8CAB5C}" srcOrd="0" destOrd="0" presId="urn:microsoft.com/office/officeart/2005/8/layout/hierarchy2"/>
    <dgm:cxn modelId="{A55F1271-ED0A-48A1-89DD-8861CFCC6DCC}" type="presOf" srcId="{752ABA5B-D266-46DF-85F7-F270ECE143E5}" destId="{5D781657-E659-4F3B-B0E6-BE7DA806E212}" srcOrd="0" destOrd="0" presId="urn:microsoft.com/office/officeart/2005/8/layout/hierarchy2"/>
    <dgm:cxn modelId="{0196EBC9-7076-4E22-AEDC-5A51F9636C0E}" type="presOf" srcId="{4EECB38C-E1B3-4662-88CF-8664CF4A298E}" destId="{1D84A0B6-53A0-40DD-85C8-969731B1B007}" srcOrd="0" destOrd="0" presId="urn:microsoft.com/office/officeart/2005/8/layout/hierarchy2"/>
    <dgm:cxn modelId="{EDE779C4-C026-4873-9E32-4928B191D060}" type="presOf" srcId="{0CD24DDD-80A9-42D3-BEB1-B749D715F522}" destId="{CDF64F3D-5BAF-44AF-BD1B-E9ADB5CE22CF}" srcOrd="1" destOrd="0" presId="urn:microsoft.com/office/officeart/2005/8/layout/hierarchy2"/>
    <dgm:cxn modelId="{3427DA5B-8644-418A-B276-257A18BE5917}" srcId="{C752B0DD-DF84-4615-958A-E7CFFC633BDC}" destId="{B6F59799-7071-4E6E-B41A-68E10BE0D08F}" srcOrd="0" destOrd="0" parTransId="{AD94F09E-8475-4CA4-81F0-6B5FB029CD02}" sibTransId="{B57D5EAA-4C9E-417F-B2E1-B2AD6AF0C664}"/>
    <dgm:cxn modelId="{B1468494-E424-4AEC-9E75-7D464175C7B1}" type="presOf" srcId="{0CD24DDD-80A9-42D3-BEB1-B749D715F522}" destId="{C99AA211-A061-440F-BE09-78CCDD598584}" srcOrd="0" destOrd="0" presId="urn:microsoft.com/office/officeart/2005/8/layout/hierarchy2"/>
    <dgm:cxn modelId="{663CDE14-C201-48D5-82EE-255D9C4C5120}" type="presOf" srcId="{1664BDCE-5796-413C-81F5-31F9DA1E2F82}" destId="{DA9828A9-AD37-4ED0-9322-3B2E1CBD672B}" srcOrd="0" destOrd="0" presId="urn:microsoft.com/office/officeart/2005/8/layout/hierarchy2"/>
    <dgm:cxn modelId="{C70DCD5F-F713-4C7D-946D-C13DBAAB0DB2}" type="presOf" srcId="{8700107F-6BFC-4A8C-8153-2FA54C1C060D}" destId="{8713A51D-A742-408A-A283-33CEADA2C655}" srcOrd="0" destOrd="0" presId="urn:microsoft.com/office/officeart/2005/8/layout/hierarchy2"/>
    <dgm:cxn modelId="{1E91ED22-81AB-486F-9DF5-1B4B35D36BBE}" type="presOf" srcId="{BF8BA77D-02AC-455C-9FE7-331E63A92DB1}" destId="{CB84CEED-3FA3-40D6-812B-7F4AD32A78B2}" srcOrd="0" destOrd="0" presId="urn:microsoft.com/office/officeart/2005/8/layout/hierarchy2"/>
    <dgm:cxn modelId="{F7CEFD46-C3D1-460B-BA88-0A257D4E9390}" type="presOf" srcId="{432376AF-42C4-4E13-9F29-C45145C66FE7}" destId="{8B370E0A-54F3-446E-99D9-0087C167F061}" srcOrd="0" destOrd="0" presId="urn:microsoft.com/office/officeart/2005/8/layout/hierarchy2"/>
    <dgm:cxn modelId="{7373A852-A153-4512-B85A-BAC8C6706CC1}" type="presOf" srcId="{10D8FDF5-674E-413B-8477-E05624B88495}" destId="{56B49667-7ABA-4740-9482-A8CAA854F13B}" srcOrd="1" destOrd="0" presId="urn:microsoft.com/office/officeart/2005/8/layout/hierarchy2"/>
    <dgm:cxn modelId="{E6D971E4-D163-443C-8D6C-2A06E81236DA}" type="presOf" srcId="{AD94F09E-8475-4CA4-81F0-6B5FB029CD02}" destId="{C499D4E6-33B3-459D-A303-C2E89D9802BF}" srcOrd="0" destOrd="0" presId="urn:microsoft.com/office/officeart/2005/8/layout/hierarchy2"/>
    <dgm:cxn modelId="{091F5C63-43FA-4716-8AF9-D296FD6FC4D1}" srcId="{495096BC-C1DC-40E3-96A8-B498B13835F7}" destId="{1664BDCE-5796-413C-81F5-31F9DA1E2F82}" srcOrd="0" destOrd="0" parTransId="{10D8FDF5-674E-413B-8477-E05624B88495}" sibTransId="{A12E989F-BDF4-4FEB-8450-D5F153F1A6F4}"/>
    <dgm:cxn modelId="{4EC30539-4592-4E02-A9AF-D66C4F04E47D}" type="presOf" srcId="{4EECB38C-E1B3-4662-88CF-8664CF4A298E}" destId="{70806CAD-BE61-44C6-94B9-85967A17FF24}" srcOrd="1" destOrd="0" presId="urn:microsoft.com/office/officeart/2005/8/layout/hierarchy2"/>
    <dgm:cxn modelId="{2D0AFB75-F0E0-4255-866D-FDEC1CA5A697}" type="presOf" srcId="{7C864E05-B806-44D7-91AB-982C85E36782}" destId="{85F40A1C-BB61-4CDA-8BC3-CE3AB78B917F}" srcOrd="1" destOrd="0" presId="urn:microsoft.com/office/officeart/2005/8/layout/hierarchy2"/>
    <dgm:cxn modelId="{98448AA0-DAE0-47D3-8A4F-60984B4DA2A9}" type="presOf" srcId="{AD94F09E-8475-4CA4-81F0-6B5FB029CD02}" destId="{7CCCD857-7BAD-4194-83FB-E702CDBDBD87}" srcOrd="1" destOrd="0" presId="urn:microsoft.com/office/officeart/2005/8/layout/hierarchy2"/>
    <dgm:cxn modelId="{1509916E-8A08-47BA-BBB3-242CF5AB0278}" type="presOf" srcId="{432376AF-42C4-4E13-9F29-C45145C66FE7}" destId="{AB000490-CEFA-4E49-894F-576B098649E3}" srcOrd="1" destOrd="0" presId="urn:microsoft.com/office/officeart/2005/8/layout/hierarchy2"/>
    <dgm:cxn modelId="{3B912F98-187C-4F13-9950-B8E25A3E17C1}" type="presOf" srcId="{B6F59799-7071-4E6E-B41A-68E10BE0D08F}" destId="{61B1B1AF-AA0F-45D5-9E51-119D66EE8898}" srcOrd="0" destOrd="0" presId="urn:microsoft.com/office/officeart/2005/8/layout/hierarchy2"/>
    <dgm:cxn modelId="{E5DA9D2A-1397-49C7-BEE2-5F54ABEA1BCD}" srcId="{752ABA5B-D266-46DF-85F7-F270ECE143E5}" destId="{49010DA2-89B0-409D-AC22-A036FB7E7E06}" srcOrd="0" destOrd="0" parTransId="{4EECB38C-E1B3-4662-88CF-8664CF4A298E}" sibTransId="{414F7B43-2CB1-4676-85D6-DE97FE2A58A9}"/>
    <dgm:cxn modelId="{DD99ECCF-8158-481D-B89C-9E08C2DE0A30}" type="presParOf" srcId="{8713A51D-A742-408A-A283-33CEADA2C655}" destId="{6DC2E756-0225-42E9-9F2B-F4DBD10B476E}" srcOrd="0" destOrd="0" presId="urn:microsoft.com/office/officeart/2005/8/layout/hierarchy2"/>
    <dgm:cxn modelId="{05FC3D09-EEC0-47B6-BC20-91CDABE367AC}" type="presParOf" srcId="{6DC2E756-0225-42E9-9F2B-F4DBD10B476E}" destId="{CB84CEED-3FA3-40D6-812B-7F4AD32A78B2}" srcOrd="0" destOrd="0" presId="urn:microsoft.com/office/officeart/2005/8/layout/hierarchy2"/>
    <dgm:cxn modelId="{DEF12791-4554-418D-9662-D9DBADF1441D}" type="presParOf" srcId="{6DC2E756-0225-42E9-9F2B-F4DBD10B476E}" destId="{F9EA7F1C-1D71-4203-BEC2-A9E749299605}" srcOrd="1" destOrd="0" presId="urn:microsoft.com/office/officeart/2005/8/layout/hierarchy2"/>
    <dgm:cxn modelId="{88DFD0B9-153F-40FD-939F-B88BD79AD244}" type="presParOf" srcId="{F9EA7F1C-1D71-4203-BEC2-A9E749299605}" destId="{244EFF67-2DB9-4505-9206-D8F7590CADB0}" srcOrd="0" destOrd="0" presId="urn:microsoft.com/office/officeart/2005/8/layout/hierarchy2"/>
    <dgm:cxn modelId="{25B461AB-2602-4B7B-BD93-55151C8037E9}" type="presParOf" srcId="{244EFF67-2DB9-4505-9206-D8F7590CADB0}" destId="{85F40A1C-BB61-4CDA-8BC3-CE3AB78B917F}" srcOrd="0" destOrd="0" presId="urn:microsoft.com/office/officeart/2005/8/layout/hierarchy2"/>
    <dgm:cxn modelId="{E3B9B886-E29A-4647-AD31-A4BF0F6D6E2F}" type="presParOf" srcId="{F9EA7F1C-1D71-4203-BEC2-A9E749299605}" destId="{70D6787D-4318-4454-BF87-5E1CD269C7BE}" srcOrd="1" destOrd="0" presId="urn:microsoft.com/office/officeart/2005/8/layout/hierarchy2"/>
    <dgm:cxn modelId="{6218C5A1-DF97-4AD5-96AF-30917C1F228E}" type="presParOf" srcId="{70D6787D-4318-4454-BF87-5E1CD269C7BE}" destId="{5D781657-E659-4F3B-B0E6-BE7DA806E212}" srcOrd="0" destOrd="0" presId="urn:microsoft.com/office/officeart/2005/8/layout/hierarchy2"/>
    <dgm:cxn modelId="{D73DA30B-2D98-409B-883B-369D452F21F6}" type="presParOf" srcId="{70D6787D-4318-4454-BF87-5E1CD269C7BE}" destId="{C3CD1C9D-D822-450F-8ECE-AEBB6145D7DE}" srcOrd="1" destOrd="0" presId="urn:microsoft.com/office/officeart/2005/8/layout/hierarchy2"/>
    <dgm:cxn modelId="{6C02A53B-F610-41E5-A168-706D12FC46AA}" type="presParOf" srcId="{C3CD1C9D-D822-450F-8ECE-AEBB6145D7DE}" destId="{1D84A0B6-53A0-40DD-85C8-969731B1B007}" srcOrd="0" destOrd="0" presId="urn:microsoft.com/office/officeart/2005/8/layout/hierarchy2"/>
    <dgm:cxn modelId="{0CF11449-3041-4AD2-83C9-26634E8E9C6C}" type="presParOf" srcId="{1D84A0B6-53A0-40DD-85C8-969731B1B007}" destId="{70806CAD-BE61-44C6-94B9-85967A17FF24}" srcOrd="0" destOrd="0" presId="urn:microsoft.com/office/officeart/2005/8/layout/hierarchy2"/>
    <dgm:cxn modelId="{BD93DEA5-41F6-4970-BE51-DA114EFE9F8C}" type="presParOf" srcId="{C3CD1C9D-D822-450F-8ECE-AEBB6145D7DE}" destId="{677F4043-BDDA-433F-A5C9-6358B476B43B}" srcOrd="1" destOrd="0" presId="urn:microsoft.com/office/officeart/2005/8/layout/hierarchy2"/>
    <dgm:cxn modelId="{34220550-F6DE-4F61-B35E-D3072BC33D49}" type="presParOf" srcId="{677F4043-BDDA-433F-A5C9-6358B476B43B}" destId="{81ED16D7-ABAF-4B3E-93C4-44103763EE04}" srcOrd="0" destOrd="0" presId="urn:microsoft.com/office/officeart/2005/8/layout/hierarchy2"/>
    <dgm:cxn modelId="{8069775E-6602-46D1-93F4-A4B224D0F287}" type="presParOf" srcId="{677F4043-BDDA-433F-A5C9-6358B476B43B}" destId="{9DDE2859-B057-4BD4-98DA-D6D713D15D8E}" srcOrd="1" destOrd="0" presId="urn:microsoft.com/office/officeart/2005/8/layout/hierarchy2"/>
    <dgm:cxn modelId="{878356F9-1828-4BDE-8BCC-F4422E7C1160}" type="presParOf" srcId="{F9EA7F1C-1D71-4203-BEC2-A9E749299605}" destId="{C99AA211-A061-440F-BE09-78CCDD598584}" srcOrd="2" destOrd="0" presId="urn:microsoft.com/office/officeart/2005/8/layout/hierarchy2"/>
    <dgm:cxn modelId="{17E3794B-AE8F-46EA-976C-EF0C8DCE0A07}" type="presParOf" srcId="{C99AA211-A061-440F-BE09-78CCDD598584}" destId="{CDF64F3D-5BAF-44AF-BD1B-E9ADB5CE22CF}" srcOrd="0" destOrd="0" presId="urn:microsoft.com/office/officeart/2005/8/layout/hierarchy2"/>
    <dgm:cxn modelId="{25C82EE8-7512-4C13-88BA-30DC548CD02F}" type="presParOf" srcId="{F9EA7F1C-1D71-4203-BEC2-A9E749299605}" destId="{A999AAE8-0C57-44FF-81F8-B1C6C2889F7E}" srcOrd="3" destOrd="0" presId="urn:microsoft.com/office/officeart/2005/8/layout/hierarchy2"/>
    <dgm:cxn modelId="{7F9445CE-E5B2-4DE0-A899-69502BE28BA6}" type="presParOf" srcId="{A999AAE8-0C57-44FF-81F8-B1C6C2889F7E}" destId="{08DC96D3-98AF-4A26-94B9-1B6B95CC0E5D}" srcOrd="0" destOrd="0" presId="urn:microsoft.com/office/officeart/2005/8/layout/hierarchy2"/>
    <dgm:cxn modelId="{88CC1472-A88C-48F9-A80D-5B4CE73879CA}" type="presParOf" srcId="{A999AAE8-0C57-44FF-81F8-B1C6C2889F7E}" destId="{4D2B9D1A-CF10-4D35-A619-D7023FF72486}" srcOrd="1" destOrd="0" presId="urn:microsoft.com/office/officeart/2005/8/layout/hierarchy2"/>
    <dgm:cxn modelId="{F404179B-E33D-4DC9-97E9-A13C6837CF8D}" type="presParOf" srcId="{4D2B9D1A-CF10-4D35-A619-D7023FF72486}" destId="{A5364585-E7C9-418E-A530-2E9F7B8CAB5C}" srcOrd="0" destOrd="0" presId="urn:microsoft.com/office/officeart/2005/8/layout/hierarchy2"/>
    <dgm:cxn modelId="{5FCDCC75-8F74-4916-8CA7-6FFDC1A4DED8}" type="presParOf" srcId="{A5364585-E7C9-418E-A530-2E9F7B8CAB5C}" destId="{56B49667-7ABA-4740-9482-A8CAA854F13B}" srcOrd="0" destOrd="0" presId="urn:microsoft.com/office/officeart/2005/8/layout/hierarchy2"/>
    <dgm:cxn modelId="{BD00FE8A-3644-42F8-A007-FC5B92E16B62}" type="presParOf" srcId="{4D2B9D1A-CF10-4D35-A619-D7023FF72486}" destId="{D4837AC7-2A77-4994-A22C-9B3AEAD6DECD}" srcOrd="1" destOrd="0" presId="urn:microsoft.com/office/officeart/2005/8/layout/hierarchy2"/>
    <dgm:cxn modelId="{D5A9CDF7-877F-4749-BC5B-057CF0CD4E13}" type="presParOf" srcId="{D4837AC7-2A77-4994-A22C-9B3AEAD6DECD}" destId="{DA9828A9-AD37-4ED0-9322-3B2E1CBD672B}" srcOrd="0" destOrd="0" presId="urn:microsoft.com/office/officeart/2005/8/layout/hierarchy2"/>
    <dgm:cxn modelId="{C4317216-8544-41DB-81C7-7175F9B57754}" type="presParOf" srcId="{D4837AC7-2A77-4994-A22C-9B3AEAD6DECD}" destId="{F1357A1D-F0EB-4B4F-9553-FE5F22821C8F}" srcOrd="1" destOrd="0" presId="urn:microsoft.com/office/officeart/2005/8/layout/hierarchy2"/>
    <dgm:cxn modelId="{1E458B48-B8C7-4DA2-B349-F5B19573D8FA}" type="presParOf" srcId="{F9EA7F1C-1D71-4203-BEC2-A9E749299605}" destId="{8B370E0A-54F3-446E-99D9-0087C167F061}" srcOrd="4" destOrd="0" presId="urn:microsoft.com/office/officeart/2005/8/layout/hierarchy2"/>
    <dgm:cxn modelId="{13217CB2-EEEC-4F2B-8392-374032BDD218}" type="presParOf" srcId="{8B370E0A-54F3-446E-99D9-0087C167F061}" destId="{AB000490-CEFA-4E49-894F-576B098649E3}" srcOrd="0" destOrd="0" presId="urn:microsoft.com/office/officeart/2005/8/layout/hierarchy2"/>
    <dgm:cxn modelId="{D5A3144C-A73F-4C33-B955-30F1E1E344CC}" type="presParOf" srcId="{F9EA7F1C-1D71-4203-BEC2-A9E749299605}" destId="{DB0ABA3E-7185-4407-AF8C-BDC8FBCC543A}" srcOrd="5" destOrd="0" presId="urn:microsoft.com/office/officeart/2005/8/layout/hierarchy2"/>
    <dgm:cxn modelId="{763403CA-5A94-4C46-B3ED-E54A9110C25F}" type="presParOf" srcId="{DB0ABA3E-7185-4407-AF8C-BDC8FBCC543A}" destId="{5B4F230E-8EB5-4D6A-BD06-BF49F2479124}" srcOrd="0" destOrd="0" presId="urn:microsoft.com/office/officeart/2005/8/layout/hierarchy2"/>
    <dgm:cxn modelId="{72E94F49-8EF0-47A2-893B-4C62D1FB9BDD}" type="presParOf" srcId="{DB0ABA3E-7185-4407-AF8C-BDC8FBCC543A}" destId="{003BF139-B581-4A68-98AF-A4FA4B3BC916}" srcOrd="1" destOrd="0" presId="urn:microsoft.com/office/officeart/2005/8/layout/hierarchy2"/>
    <dgm:cxn modelId="{74E4544A-0723-46E3-9856-31574AD321AD}" type="presParOf" srcId="{003BF139-B581-4A68-98AF-A4FA4B3BC916}" destId="{C499D4E6-33B3-459D-A303-C2E89D9802BF}" srcOrd="0" destOrd="0" presId="urn:microsoft.com/office/officeart/2005/8/layout/hierarchy2"/>
    <dgm:cxn modelId="{08812F68-1326-4ABA-96CA-2330FE808ACE}" type="presParOf" srcId="{C499D4E6-33B3-459D-A303-C2E89D9802BF}" destId="{7CCCD857-7BAD-4194-83FB-E702CDBDBD87}" srcOrd="0" destOrd="0" presId="urn:microsoft.com/office/officeart/2005/8/layout/hierarchy2"/>
    <dgm:cxn modelId="{E9E300F4-7A63-4D7A-A6CC-F18921A2D156}" type="presParOf" srcId="{003BF139-B581-4A68-98AF-A4FA4B3BC916}" destId="{5705D6CE-5833-454E-AF33-FD4760797A31}" srcOrd="1" destOrd="0" presId="urn:microsoft.com/office/officeart/2005/8/layout/hierarchy2"/>
    <dgm:cxn modelId="{67EAB31F-6C8A-4D6F-900A-0D54BFF18C2C}" type="presParOf" srcId="{5705D6CE-5833-454E-AF33-FD4760797A31}" destId="{61B1B1AF-AA0F-45D5-9E51-119D66EE8898}" srcOrd="0" destOrd="0" presId="urn:microsoft.com/office/officeart/2005/8/layout/hierarchy2"/>
    <dgm:cxn modelId="{52EF3477-ECA4-4E0F-8480-E0B6921FD72E}" type="presParOf" srcId="{5705D6CE-5833-454E-AF33-FD4760797A31}" destId="{12EC484D-4F3C-49ED-A6AB-149C2B4DEEC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B8851-E817-43C1-AB95-7F47F492AB0B}">
      <dsp:nvSpPr>
        <dsp:cNvPr id="0" name=""/>
        <dsp:cNvSpPr/>
      </dsp:nvSpPr>
      <dsp:spPr>
        <a:xfrm>
          <a:off x="5528360" y="2347969"/>
          <a:ext cx="1562460" cy="10294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بررسی</a:t>
          </a:r>
          <a:r>
            <a:rPr lang="fa-IR" sz="1800" b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جایگاه</a:t>
          </a:r>
          <a:r>
            <a:rPr lang="fa-IR" sz="1800" b="0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علوم</a:t>
          </a:r>
        </a:p>
      </dsp:txBody>
      <dsp:txXfrm>
        <a:off x="5558511" y="2378120"/>
        <a:ext cx="1502158" cy="969136"/>
      </dsp:txXfrm>
    </dsp:sp>
    <dsp:sp modelId="{02036D38-6ABB-4FDB-A330-E35FD6AF7F86}">
      <dsp:nvSpPr>
        <dsp:cNvPr id="0" name=""/>
        <dsp:cNvSpPr/>
      </dsp:nvSpPr>
      <dsp:spPr>
        <a:xfrm rot="14142017">
          <a:off x="4605969" y="2360253"/>
          <a:ext cx="1179889" cy="30160"/>
        </a:xfrm>
        <a:custGeom>
          <a:avLst/>
          <a:gdLst/>
          <a:ahLst/>
          <a:cxnLst/>
          <a:rect l="0" t="0" r="0" b="0"/>
          <a:pathLst>
            <a:path>
              <a:moveTo>
                <a:pt x="0" y="15080"/>
              </a:moveTo>
              <a:lnTo>
                <a:pt x="1179889" y="1508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/>
        </a:p>
      </dsp:txBody>
      <dsp:txXfrm rot="10800000">
        <a:off x="5166416" y="2345837"/>
        <a:ext cx="58994" cy="58994"/>
      </dsp:txXfrm>
    </dsp:sp>
    <dsp:sp modelId="{518D7FAB-A4CD-446E-90F3-253CAD17C846}">
      <dsp:nvSpPr>
        <dsp:cNvPr id="0" name=""/>
        <dsp:cNvSpPr/>
      </dsp:nvSpPr>
      <dsp:spPr>
        <a:xfrm>
          <a:off x="3255032" y="1373261"/>
          <a:ext cx="1608435" cy="10294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به حسب </a:t>
          </a: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شرافت</a:t>
          </a:r>
          <a:endParaRPr lang="fa-IR" sz="1800" b="0" kern="1200" cap="all" spc="0" dirty="0">
            <a:ln w="9000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/>
            <a:cs typeface="B Badr" pitchFamily="2" charset="-78"/>
          </a:endParaRPr>
        </a:p>
      </dsp:txBody>
      <dsp:txXfrm>
        <a:off x="3285183" y="1403412"/>
        <a:ext cx="1548133" cy="969136"/>
      </dsp:txXfrm>
    </dsp:sp>
    <dsp:sp modelId="{772C7C88-DF2D-4E1E-B204-1D494ADC8BAA}">
      <dsp:nvSpPr>
        <dsp:cNvPr id="0" name=""/>
        <dsp:cNvSpPr/>
      </dsp:nvSpPr>
      <dsp:spPr>
        <a:xfrm rot="10800000">
          <a:off x="2703253" y="1872899"/>
          <a:ext cx="551778" cy="30160"/>
        </a:xfrm>
        <a:custGeom>
          <a:avLst/>
          <a:gdLst/>
          <a:ahLst/>
          <a:cxnLst/>
          <a:rect l="0" t="0" r="0" b="0"/>
          <a:pathLst>
            <a:path>
              <a:moveTo>
                <a:pt x="0" y="15080"/>
              </a:moveTo>
              <a:lnTo>
                <a:pt x="551778" y="1508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/>
        </a:p>
      </dsp:txBody>
      <dsp:txXfrm rot="10800000">
        <a:off x="2965348" y="1874185"/>
        <a:ext cx="27588" cy="27588"/>
      </dsp:txXfrm>
    </dsp:sp>
    <dsp:sp modelId="{D7BCCDE7-781D-437B-BE98-F59CA08B9D15}">
      <dsp:nvSpPr>
        <dsp:cNvPr id="0" name=""/>
        <dsp:cNvSpPr/>
      </dsp:nvSpPr>
      <dsp:spPr>
        <a:xfrm>
          <a:off x="435339" y="1199625"/>
          <a:ext cx="2267913" cy="13767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با توجه به شرافت درموضوع و غایت و شدت اهتمام متفاوت است</a:t>
          </a:r>
          <a:endParaRPr lang="fa-IR" sz="18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sp:txBody>
      <dsp:txXfrm>
        <a:off x="475661" y="1239947"/>
        <a:ext cx="2187269" cy="1296064"/>
      </dsp:txXfrm>
    </dsp:sp>
    <dsp:sp modelId="{BFE218FC-526D-4970-9919-8E43753F3879}">
      <dsp:nvSpPr>
        <dsp:cNvPr id="0" name=""/>
        <dsp:cNvSpPr/>
      </dsp:nvSpPr>
      <dsp:spPr>
        <a:xfrm rot="7457983">
          <a:off x="4605969" y="3334961"/>
          <a:ext cx="1179889" cy="30160"/>
        </a:xfrm>
        <a:custGeom>
          <a:avLst/>
          <a:gdLst/>
          <a:ahLst/>
          <a:cxnLst/>
          <a:rect l="0" t="0" r="0" b="0"/>
          <a:pathLst>
            <a:path>
              <a:moveTo>
                <a:pt x="0" y="15080"/>
              </a:moveTo>
              <a:lnTo>
                <a:pt x="1179889" y="1508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/>
        </a:p>
      </dsp:txBody>
      <dsp:txXfrm rot="10800000">
        <a:off x="5166416" y="3320544"/>
        <a:ext cx="58994" cy="58994"/>
      </dsp:txXfrm>
    </dsp:sp>
    <dsp:sp modelId="{451821A2-DD96-40CC-9121-E0603598D6E1}">
      <dsp:nvSpPr>
        <dsp:cNvPr id="0" name=""/>
        <dsp:cNvSpPr/>
      </dsp:nvSpPr>
      <dsp:spPr>
        <a:xfrm>
          <a:off x="3255032" y="3322677"/>
          <a:ext cx="1608435" cy="10294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به حسب </a:t>
          </a:r>
          <a:r>
            <a:rPr lang="fa-IR" sz="1800" b="0" kern="1200" cap="all" spc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تعلیم</a:t>
          </a:r>
          <a:endParaRPr lang="fa-IR" sz="1800" b="0" kern="1200" cap="all" spc="0" dirty="0" smtClean="0">
            <a:ln w="9000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/>
            <a:cs typeface="B Badr" pitchFamily="2" charset="-78"/>
          </a:endParaRPr>
        </a:p>
      </dsp:txBody>
      <dsp:txXfrm>
        <a:off x="3285183" y="3352828"/>
        <a:ext cx="1548133" cy="969136"/>
      </dsp:txXfrm>
    </dsp:sp>
    <dsp:sp modelId="{AB709744-5AA9-48A7-8E22-0C739EEDC736}">
      <dsp:nvSpPr>
        <dsp:cNvPr id="0" name=""/>
        <dsp:cNvSpPr/>
      </dsp:nvSpPr>
      <dsp:spPr>
        <a:xfrm rot="13620627">
          <a:off x="2574532" y="3526352"/>
          <a:ext cx="809220" cy="30160"/>
        </a:xfrm>
        <a:custGeom>
          <a:avLst/>
          <a:gdLst/>
          <a:ahLst/>
          <a:cxnLst/>
          <a:rect l="0" t="0" r="0" b="0"/>
          <a:pathLst>
            <a:path>
              <a:moveTo>
                <a:pt x="0" y="15080"/>
              </a:moveTo>
              <a:lnTo>
                <a:pt x="809220" y="1508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/>
        </a:p>
      </dsp:txBody>
      <dsp:txXfrm rot="10800000">
        <a:off x="2958912" y="3521202"/>
        <a:ext cx="40461" cy="40461"/>
      </dsp:txXfrm>
    </dsp:sp>
    <dsp:sp modelId="{376A26C0-2F5C-408F-8942-79716E17858D}">
      <dsp:nvSpPr>
        <dsp:cNvPr id="0" name=""/>
        <dsp:cNvSpPr/>
      </dsp:nvSpPr>
      <dsp:spPr>
        <a:xfrm>
          <a:off x="435339" y="2730750"/>
          <a:ext cx="2267913" cy="10294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تقدیم و تاخیرِ </a:t>
          </a:r>
          <a:r>
            <a:rPr lang="fa-IR" sz="1800" b="0" kern="1200" cap="all" spc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استحسانی</a:t>
          </a:r>
          <a:endParaRPr lang="fa-IR" sz="1800" b="0" kern="1200" cap="all" spc="0" dirty="0" smtClean="0">
            <a:ln w="9000" cmpd="sng">
              <a:solidFill>
                <a:schemeClr val="accent2">
                  <a:lumMod val="50000"/>
                </a:schemeClr>
              </a:solidFill>
              <a:prstDash val="solid"/>
            </a:ln>
            <a:solidFill>
              <a:schemeClr val="accent2">
                <a:lumMod val="50000"/>
              </a:schemeClr>
            </a:solidFill>
            <a:effectLst/>
            <a:cs typeface="B Badr" pitchFamily="2" charset="-78"/>
          </a:endParaRPr>
        </a:p>
      </dsp:txBody>
      <dsp:txXfrm>
        <a:off x="465490" y="2760901"/>
        <a:ext cx="2207611" cy="969136"/>
      </dsp:txXfrm>
    </dsp:sp>
    <dsp:sp modelId="{D682D8FE-8B5B-4C48-BB81-00F5F3D0F81C}">
      <dsp:nvSpPr>
        <dsp:cNvPr id="0" name=""/>
        <dsp:cNvSpPr/>
      </dsp:nvSpPr>
      <dsp:spPr>
        <a:xfrm rot="7979373">
          <a:off x="2574532" y="4118279"/>
          <a:ext cx="809220" cy="30160"/>
        </a:xfrm>
        <a:custGeom>
          <a:avLst/>
          <a:gdLst/>
          <a:ahLst/>
          <a:cxnLst/>
          <a:rect l="0" t="0" r="0" b="0"/>
          <a:pathLst>
            <a:path>
              <a:moveTo>
                <a:pt x="0" y="15080"/>
              </a:moveTo>
              <a:lnTo>
                <a:pt x="809220" y="15080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1" kern="1200"/>
        </a:p>
      </dsp:txBody>
      <dsp:txXfrm rot="10800000">
        <a:off x="2958912" y="4113129"/>
        <a:ext cx="40461" cy="40461"/>
      </dsp:txXfrm>
    </dsp:sp>
    <dsp:sp modelId="{0571F526-9BBD-4385-9146-3B929BB58DB7}">
      <dsp:nvSpPr>
        <dsp:cNvPr id="0" name=""/>
        <dsp:cNvSpPr/>
      </dsp:nvSpPr>
      <dsp:spPr>
        <a:xfrm>
          <a:off x="435339" y="3914604"/>
          <a:ext cx="2267913" cy="10294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تقدیم و تأخیر </a:t>
          </a: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توقفی</a:t>
          </a:r>
        </a:p>
      </dsp:txBody>
      <dsp:txXfrm>
        <a:off x="465490" y="3944755"/>
        <a:ext cx="2207611" cy="969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B8851-E817-43C1-AB95-7F47F492AB0B}">
      <dsp:nvSpPr>
        <dsp:cNvPr id="0" name=""/>
        <dsp:cNvSpPr/>
      </dsp:nvSpPr>
      <dsp:spPr>
        <a:xfrm>
          <a:off x="5047241" y="217099"/>
          <a:ext cx="2101239" cy="1078511"/>
        </a:xfrm>
        <a:prstGeom prst="down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بررسی</a:t>
          </a:r>
          <a:r>
            <a:rPr lang="fa-IR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جایگاه</a:t>
          </a:r>
          <a:r>
            <a:rPr lang="fa-IR" sz="18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علوم</a:t>
          </a:r>
        </a:p>
      </dsp:txBody>
      <dsp:txXfrm>
        <a:off x="5047241" y="217099"/>
        <a:ext cx="2101239" cy="700784"/>
      </dsp:txXfrm>
    </dsp:sp>
    <dsp:sp modelId="{A4FF4696-9D69-4CAC-9537-8BEB3A4838F9}">
      <dsp:nvSpPr>
        <dsp:cNvPr id="0" name=""/>
        <dsp:cNvSpPr/>
      </dsp:nvSpPr>
      <dsp:spPr>
        <a:xfrm>
          <a:off x="5023007" y="1375075"/>
          <a:ext cx="2101239" cy="1078511"/>
        </a:xfrm>
        <a:prstGeom prst="down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به حسب </a:t>
          </a:r>
          <a:r>
            <a:rPr lang="fa-IR" sz="18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تعلیم</a:t>
          </a:r>
        </a:p>
      </dsp:txBody>
      <dsp:txXfrm>
        <a:off x="5023007" y="1375075"/>
        <a:ext cx="2101239" cy="700784"/>
      </dsp:txXfrm>
    </dsp:sp>
    <dsp:sp modelId="{DF470DFC-EE4E-459A-AD61-8EF162AE4214}">
      <dsp:nvSpPr>
        <dsp:cNvPr id="0" name=""/>
        <dsp:cNvSpPr/>
      </dsp:nvSpPr>
      <dsp:spPr>
        <a:xfrm>
          <a:off x="4608462" y="2527157"/>
          <a:ext cx="2631285" cy="131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 1. موارد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تقدیم و تاخیرِ </a:t>
          </a:r>
          <a:r>
            <a:rPr lang="fa-IR" sz="18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استحسانی</a:t>
          </a:r>
        </a:p>
      </dsp:txBody>
      <dsp:txXfrm>
        <a:off x="4646996" y="2565691"/>
        <a:ext cx="2554217" cy="1238574"/>
      </dsp:txXfrm>
    </dsp:sp>
    <dsp:sp modelId="{228A2252-1CF4-4CBE-A9D8-FEAB1F1529C0}">
      <dsp:nvSpPr>
        <dsp:cNvPr id="0" name=""/>
        <dsp:cNvSpPr/>
      </dsp:nvSpPr>
      <dsp:spPr>
        <a:xfrm rot="14156918">
          <a:off x="2498344" y="2044949"/>
          <a:ext cx="2705390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2705390" y="19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00" kern="1200"/>
        </a:p>
      </dsp:txBody>
      <dsp:txXfrm rot="10800000">
        <a:off x="3783404" y="1996587"/>
        <a:ext cx="135269" cy="135269"/>
      </dsp:txXfrm>
    </dsp:sp>
    <dsp:sp modelId="{7402C461-5353-46FF-B1D5-7BBCF5444B2C}">
      <dsp:nvSpPr>
        <dsp:cNvPr id="0" name=""/>
        <dsp:cNvSpPr/>
      </dsp:nvSpPr>
      <dsp:spPr>
        <a:xfrm>
          <a:off x="462331" y="285644"/>
          <a:ext cx="2631285" cy="131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آسانی یک علم در فراگیری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تقدیم علوم ریاضی بر فنون حکمت)</a:t>
          </a:r>
        </a:p>
      </dsp:txBody>
      <dsp:txXfrm>
        <a:off x="500865" y="324178"/>
        <a:ext cx="2554217" cy="1238574"/>
      </dsp:txXfrm>
    </dsp:sp>
    <dsp:sp modelId="{7A47C24B-4BC6-4C2A-B3EC-E8E97AC89190}">
      <dsp:nvSpPr>
        <dsp:cNvPr id="0" name=""/>
        <dsp:cNvSpPr/>
      </dsp:nvSpPr>
      <dsp:spPr>
        <a:xfrm rot="12276724">
          <a:off x="3020220" y="2819238"/>
          <a:ext cx="1663822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1663822" y="19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3810536" y="2796915"/>
        <a:ext cx="83191" cy="83191"/>
      </dsp:txXfrm>
    </dsp:sp>
    <dsp:sp modelId="{6A82D492-5C9C-43EA-8212-D96E8E4BF50B}">
      <dsp:nvSpPr>
        <dsp:cNvPr id="0" name=""/>
        <dsp:cNvSpPr/>
      </dsp:nvSpPr>
      <dsp:spPr>
        <a:xfrm>
          <a:off x="464515" y="1834222"/>
          <a:ext cx="2631285" cy="131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محکم و متقن بودن یک علم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تقدیم علوم ریاضی بر فنون حکمت) </a:t>
          </a:r>
        </a:p>
      </dsp:txBody>
      <dsp:txXfrm>
        <a:off x="503049" y="1872756"/>
        <a:ext cx="2554217" cy="1238574"/>
      </dsp:txXfrm>
    </dsp:sp>
    <dsp:sp modelId="{5DF31441-DDA5-4668-BAB0-EE36C663DF61}">
      <dsp:nvSpPr>
        <dsp:cNvPr id="0" name=""/>
        <dsp:cNvSpPr/>
      </dsp:nvSpPr>
      <dsp:spPr>
        <a:xfrm rot="9180559">
          <a:off x="3006618" y="3550136"/>
          <a:ext cx="1694104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1694104" y="19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3811318" y="3527057"/>
        <a:ext cx="84705" cy="84705"/>
      </dsp:txXfrm>
    </dsp:sp>
    <dsp:sp modelId="{21DAD3F4-8FB8-49D1-B8DE-5F4AB2FCF1E8}">
      <dsp:nvSpPr>
        <dsp:cNvPr id="0" name=""/>
        <dsp:cNvSpPr/>
      </dsp:nvSpPr>
      <dsp:spPr>
        <a:xfrm>
          <a:off x="467593" y="3296019"/>
          <a:ext cx="2631285" cy="131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تقدم رتبی در موضوع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تقدم علم نحو بر علم بلاغت)</a:t>
          </a:r>
        </a:p>
      </dsp:txBody>
      <dsp:txXfrm>
        <a:off x="506127" y="3334553"/>
        <a:ext cx="2554217" cy="1238574"/>
      </dsp:txXfrm>
    </dsp:sp>
    <dsp:sp modelId="{F460BCC4-E75C-4487-8735-E3AA21C4ADC2}">
      <dsp:nvSpPr>
        <dsp:cNvPr id="0" name=""/>
        <dsp:cNvSpPr/>
      </dsp:nvSpPr>
      <dsp:spPr>
        <a:xfrm rot="7403952">
          <a:off x="2475080" y="4314433"/>
          <a:ext cx="2751918" cy="38546"/>
        </a:xfrm>
        <a:custGeom>
          <a:avLst/>
          <a:gdLst/>
          <a:ahLst/>
          <a:cxnLst/>
          <a:rect l="0" t="0" r="0" b="0"/>
          <a:pathLst>
            <a:path>
              <a:moveTo>
                <a:pt x="0" y="19273"/>
              </a:moveTo>
              <a:lnTo>
                <a:pt x="2751918" y="19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00" kern="1200"/>
        </a:p>
      </dsp:txBody>
      <dsp:txXfrm rot="10800000">
        <a:off x="3782241" y="4264908"/>
        <a:ext cx="137595" cy="137595"/>
      </dsp:txXfrm>
    </dsp:sp>
    <dsp:sp modelId="{7A34F051-0843-47B7-A778-8125B04BA0B3}">
      <dsp:nvSpPr>
        <dsp:cNvPr id="0" name=""/>
        <dsp:cNvSpPr/>
      </dsp:nvSpPr>
      <dsp:spPr>
        <a:xfrm>
          <a:off x="462331" y="4824612"/>
          <a:ext cx="2631285" cy="1315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تقدم رتبی در غایت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(مانند تقدم علم نحو بر علم بلاغت)</a:t>
          </a:r>
        </a:p>
      </dsp:txBody>
      <dsp:txXfrm>
        <a:off x="500865" y="4863146"/>
        <a:ext cx="2554217" cy="1238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0DFC-EE4E-459A-AD61-8EF162AE4214}">
      <dsp:nvSpPr>
        <dsp:cNvPr id="0" name=""/>
        <dsp:cNvSpPr/>
      </dsp:nvSpPr>
      <dsp:spPr>
        <a:xfrm>
          <a:off x="3784848" y="595156"/>
          <a:ext cx="2454197" cy="1137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 تعریف علم  </a:t>
          </a:r>
        </a:p>
      </dsp:txBody>
      <dsp:txXfrm>
        <a:off x="3818178" y="628486"/>
        <a:ext cx="2387537" cy="1071304"/>
      </dsp:txXfrm>
    </dsp:sp>
    <dsp:sp modelId="{228A2252-1CF4-4CBE-A9D8-FEAB1F1529C0}">
      <dsp:nvSpPr>
        <dsp:cNvPr id="0" name=""/>
        <dsp:cNvSpPr/>
      </dsp:nvSpPr>
      <dsp:spPr>
        <a:xfrm rot="10826374">
          <a:off x="2454697" y="1114053"/>
          <a:ext cx="1330170" cy="89967"/>
        </a:xfrm>
        <a:custGeom>
          <a:avLst/>
          <a:gdLst/>
          <a:ahLst/>
          <a:cxnLst/>
          <a:rect l="0" t="0" r="0" b="0"/>
          <a:pathLst>
            <a:path>
              <a:moveTo>
                <a:pt x="0" y="44983"/>
              </a:moveTo>
              <a:lnTo>
                <a:pt x="1330170" y="44983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headEnd type="none" w="med" len="med"/>
          <a:tailEnd type="triangle" w="med" len="me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4"/>
        </a:lnRef>
        <a:fillRef idx="0">
          <a:schemeClr val="accent4"/>
        </a:fillRef>
        <a:effectRef idx="1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086528" y="1129831"/>
        <a:ext cx="66508" cy="58411"/>
      </dsp:txXfrm>
    </dsp:sp>
    <dsp:sp modelId="{7402C461-5353-46FF-B1D5-7BBCF5444B2C}">
      <dsp:nvSpPr>
        <dsp:cNvPr id="0" name=""/>
        <dsp:cNvSpPr/>
      </dsp:nvSpPr>
      <dsp:spPr>
        <a:xfrm>
          <a:off x="519" y="584951"/>
          <a:ext cx="2454197" cy="113796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« مجموعه از قضایا »</a:t>
          </a:r>
          <a:endParaRPr lang="fa-IR" sz="2000" b="1" kern="1200" cap="all" spc="0" dirty="0" smtClean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sp:txBody>
      <dsp:txXfrm>
        <a:off x="33849" y="618281"/>
        <a:ext cx="2387537" cy="1071304"/>
      </dsp:txXfrm>
    </dsp:sp>
    <dsp:sp modelId="{93F4BC90-BF28-488D-A02A-2FB5E309AC21}">
      <dsp:nvSpPr>
        <dsp:cNvPr id="0" name=""/>
        <dsp:cNvSpPr/>
      </dsp:nvSpPr>
      <dsp:spPr>
        <a:xfrm>
          <a:off x="3784328" y="2017758"/>
          <a:ext cx="2454197" cy="1137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تعریف قضیه </a:t>
          </a:r>
        </a:p>
      </dsp:txBody>
      <dsp:txXfrm>
        <a:off x="3817658" y="2051088"/>
        <a:ext cx="2387537" cy="1071304"/>
      </dsp:txXfrm>
    </dsp:sp>
    <dsp:sp modelId="{5DF31441-DDA5-4668-BAB0-EE36C663DF61}">
      <dsp:nvSpPr>
        <dsp:cNvPr id="0" name=""/>
        <dsp:cNvSpPr/>
      </dsp:nvSpPr>
      <dsp:spPr>
        <a:xfrm rot="10817059">
          <a:off x="2461356" y="2538474"/>
          <a:ext cx="1322980" cy="89967"/>
        </a:xfrm>
        <a:custGeom>
          <a:avLst/>
          <a:gdLst/>
          <a:ahLst/>
          <a:cxnLst/>
          <a:rect l="0" t="0" r="0" b="0"/>
          <a:pathLst>
            <a:path>
              <a:moveTo>
                <a:pt x="0" y="44983"/>
              </a:moveTo>
              <a:lnTo>
                <a:pt x="1322980" y="44983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headEnd type="none" w="med" len="med"/>
          <a:tailEnd type="triangle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089772" y="2554410"/>
        <a:ext cx="66149" cy="58095"/>
      </dsp:txXfrm>
    </dsp:sp>
    <dsp:sp modelId="{21DAD3F4-8FB8-49D1-B8DE-5F4AB2FCF1E8}">
      <dsp:nvSpPr>
        <dsp:cNvPr id="0" name=""/>
        <dsp:cNvSpPr/>
      </dsp:nvSpPr>
      <dsp:spPr>
        <a:xfrm>
          <a:off x="7167" y="2011193"/>
          <a:ext cx="2454197" cy="1137964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« حمل موضوع بر محمول »</a:t>
          </a:r>
        </a:p>
      </dsp:txBody>
      <dsp:txXfrm>
        <a:off x="40497" y="2044523"/>
        <a:ext cx="2387537" cy="1071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0DFC-EE4E-459A-AD61-8EF162AE4214}">
      <dsp:nvSpPr>
        <dsp:cNvPr id="0" name=""/>
        <dsp:cNvSpPr/>
      </dsp:nvSpPr>
      <dsp:spPr>
        <a:xfrm>
          <a:off x="5659338" y="2347367"/>
          <a:ext cx="1325437" cy="1336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مبادی یک علم</a:t>
          </a:r>
        </a:p>
      </dsp:txBody>
      <dsp:txXfrm>
        <a:off x="5698159" y="2386188"/>
        <a:ext cx="1247795" cy="1258875"/>
      </dsp:txXfrm>
    </dsp:sp>
    <dsp:sp modelId="{57F9CADF-5B41-48CD-9529-DA9EEB1F26A1}">
      <dsp:nvSpPr>
        <dsp:cNvPr id="0" name=""/>
        <dsp:cNvSpPr/>
      </dsp:nvSpPr>
      <dsp:spPr>
        <a:xfrm rot="14322876">
          <a:off x="4538206" y="2370644"/>
          <a:ext cx="1475852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1475852" y="14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 rot="10800000">
        <a:off x="5239236" y="2348104"/>
        <a:ext cx="73792" cy="73792"/>
      </dsp:txXfrm>
    </dsp:sp>
    <dsp:sp modelId="{89D361F0-ED42-45EB-AA6D-887E0C08E379}">
      <dsp:nvSpPr>
        <dsp:cNvPr id="0" name=""/>
        <dsp:cNvSpPr/>
      </dsp:nvSpPr>
      <dsp:spPr>
        <a:xfrm>
          <a:off x="3094173" y="864635"/>
          <a:ext cx="1798752" cy="1779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1. تصوریة 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تعریف های موضوع و محمول</a:t>
          </a:r>
        </a:p>
      </dsp:txBody>
      <dsp:txXfrm>
        <a:off x="3146292" y="916754"/>
        <a:ext cx="1694514" cy="1675240"/>
      </dsp:txXfrm>
    </dsp:sp>
    <dsp:sp modelId="{FD0F3999-0746-4AFD-B23F-23D3ACE55ED3}">
      <dsp:nvSpPr>
        <dsp:cNvPr id="0" name=""/>
        <dsp:cNvSpPr/>
      </dsp:nvSpPr>
      <dsp:spPr>
        <a:xfrm rot="13432555">
          <a:off x="2187547" y="1374859"/>
          <a:ext cx="1053700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1053700" y="1435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 rot="10800000">
        <a:off x="2688055" y="1362873"/>
        <a:ext cx="52685" cy="52685"/>
      </dsp:txXfrm>
    </dsp:sp>
    <dsp:sp modelId="{CB4F2382-4D50-4C03-B12F-FCD8BBA1DA24}">
      <dsp:nvSpPr>
        <dsp:cNvPr id="0" name=""/>
        <dsp:cNvSpPr/>
      </dsp:nvSpPr>
      <dsp:spPr>
        <a:xfrm>
          <a:off x="6859" y="484413"/>
          <a:ext cx="2327761" cy="1079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بدیهی</a:t>
          </a:r>
        </a:p>
      </dsp:txBody>
      <dsp:txXfrm>
        <a:off x="38470" y="516024"/>
        <a:ext cx="2264539" cy="1016063"/>
      </dsp:txXfrm>
    </dsp:sp>
    <dsp:sp modelId="{BD6896DD-0E41-45FD-AB68-3017B8423B0B}">
      <dsp:nvSpPr>
        <dsp:cNvPr id="0" name=""/>
        <dsp:cNvSpPr/>
      </dsp:nvSpPr>
      <dsp:spPr>
        <a:xfrm rot="8471573">
          <a:off x="2227042" y="2045444"/>
          <a:ext cx="974709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974709" y="1435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 rot="10800000">
        <a:off x="2690029" y="2035432"/>
        <a:ext cx="48735" cy="48735"/>
      </dsp:txXfrm>
    </dsp:sp>
    <dsp:sp modelId="{F1B21BCE-1426-48B2-B07E-411882FFF4AB}">
      <dsp:nvSpPr>
        <dsp:cNvPr id="0" name=""/>
        <dsp:cNvSpPr/>
      </dsp:nvSpPr>
      <dsp:spPr>
        <a:xfrm>
          <a:off x="6859" y="1706115"/>
          <a:ext cx="2327761" cy="13182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نظری 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( در علم های دیگر تعریف میشوند)</a:t>
          </a:r>
        </a:p>
      </dsp:txBody>
      <dsp:txXfrm>
        <a:off x="45468" y="1744724"/>
        <a:ext cx="2250543" cy="1241003"/>
      </dsp:txXfrm>
    </dsp:sp>
    <dsp:sp modelId="{FF32DA8D-1488-4DB5-9001-DDA75890407A}">
      <dsp:nvSpPr>
        <dsp:cNvPr id="0" name=""/>
        <dsp:cNvSpPr/>
      </dsp:nvSpPr>
      <dsp:spPr>
        <a:xfrm rot="7229409">
          <a:off x="4520883" y="3652080"/>
          <a:ext cx="1510498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1510498" y="143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 rot="10800000">
        <a:off x="5238369" y="3628673"/>
        <a:ext cx="75524" cy="75524"/>
      </dsp:txXfrm>
    </dsp:sp>
    <dsp:sp modelId="{3F7BF033-B523-44A6-A60F-55FEA3B7B387}">
      <dsp:nvSpPr>
        <dsp:cNvPr id="0" name=""/>
        <dsp:cNvSpPr/>
      </dsp:nvSpPr>
      <dsp:spPr>
        <a:xfrm>
          <a:off x="3094173" y="3427507"/>
          <a:ext cx="1798752" cy="1779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2. تصدیقیة :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دلیلی (قضایایی) که حمل محمول بر موضوع را اثبات می کند </a:t>
          </a:r>
        </a:p>
      </dsp:txBody>
      <dsp:txXfrm>
        <a:off x="3146292" y="3479626"/>
        <a:ext cx="1694514" cy="1675240"/>
      </dsp:txXfrm>
    </dsp:sp>
    <dsp:sp modelId="{5E053626-B894-427C-A79C-6E9D307B7998}">
      <dsp:nvSpPr>
        <dsp:cNvPr id="0" name=""/>
        <dsp:cNvSpPr/>
      </dsp:nvSpPr>
      <dsp:spPr>
        <a:xfrm rot="13128427">
          <a:off x="2227042" y="3997465"/>
          <a:ext cx="974709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974709" y="1435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 rot="10800000">
        <a:off x="2690029" y="3987453"/>
        <a:ext cx="48735" cy="48735"/>
      </dsp:txXfrm>
    </dsp:sp>
    <dsp:sp modelId="{97AA63C7-F9A4-4F9C-A326-8F62D03A987C}">
      <dsp:nvSpPr>
        <dsp:cNvPr id="0" name=""/>
        <dsp:cNvSpPr/>
      </dsp:nvSpPr>
      <dsp:spPr>
        <a:xfrm>
          <a:off x="6859" y="3166753"/>
          <a:ext cx="2327761" cy="1079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بدیهی</a:t>
          </a:r>
          <a:r>
            <a:rPr lang="fa-IR" sz="20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</a:t>
          </a: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:</a:t>
          </a:r>
          <a:b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1800" b="1" i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اصول متعارف</a:t>
          </a:r>
        </a:p>
      </dsp:txBody>
      <dsp:txXfrm>
        <a:off x="38470" y="3198364"/>
        <a:ext cx="2264539" cy="1016063"/>
      </dsp:txXfrm>
    </dsp:sp>
    <dsp:sp modelId="{4ACD7B03-892B-4204-9CF5-6AD7AE6A5AA5}">
      <dsp:nvSpPr>
        <dsp:cNvPr id="0" name=""/>
        <dsp:cNvSpPr/>
      </dsp:nvSpPr>
      <dsp:spPr>
        <a:xfrm rot="8086915">
          <a:off x="2249436" y="4654677"/>
          <a:ext cx="991236" cy="28712"/>
        </a:xfrm>
        <a:custGeom>
          <a:avLst/>
          <a:gdLst/>
          <a:ahLst/>
          <a:cxnLst/>
          <a:rect l="0" t="0" r="0" b="0"/>
          <a:pathLst>
            <a:path>
              <a:moveTo>
                <a:pt x="0" y="14356"/>
              </a:moveTo>
              <a:lnTo>
                <a:pt x="991236" y="14356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b="0" kern="120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sp:txBody>
      <dsp:txXfrm rot="10800000">
        <a:off x="2720274" y="4644252"/>
        <a:ext cx="49561" cy="49561"/>
      </dsp:txXfrm>
    </dsp:sp>
    <dsp:sp modelId="{07E280CE-CD00-410C-A056-42F7AF0149DA}">
      <dsp:nvSpPr>
        <dsp:cNvPr id="0" name=""/>
        <dsp:cNvSpPr/>
      </dsp:nvSpPr>
      <dsp:spPr>
        <a:xfrm>
          <a:off x="68174" y="4481177"/>
          <a:ext cx="2327761" cy="10792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نظری</a:t>
          </a:r>
          <a:r>
            <a:rPr lang="fa-IR" sz="20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</a:t>
          </a: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:</a:t>
          </a:r>
          <a:b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1800" b="1" i="1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اصول موضوعه</a:t>
          </a:r>
        </a:p>
      </dsp:txBody>
      <dsp:txXfrm>
        <a:off x="99785" y="4512788"/>
        <a:ext cx="2264539" cy="10160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70DFC-EE4E-459A-AD61-8EF162AE4214}">
      <dsp:nvSpPr>
        <dsp:cNvPr id="0" name=""/>
        <dsp:cNvSpPr/>
      </dsp:nvSpPr>
      <dsp:spPr>
        <a:xfrm>
          <a:off x="5032054" y="646031"/>
          <a:ext cx="1748867" cy="1438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a-IR" sz="24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واسطه</a:t>
          </a:r>
        </a:p>
      </dsp:txBody>
      <dsp:txXfrm>
        <a:off x="5074199" y="688176"/>
        <a:ext cx="1664577" cy="1354661"/>
      </dsp:txXfrm>
    </dsp:sp>
    <dsp:sp modelId="{0F00BD16-9EC1-4DFF-8E8A-3222E90DFC51}">
      <dsp:nvSpPr>
        <dsp:cNvPr id="0" name=""/>
        <dsp:cNvSpPr/>
      </dsp:nvSpPr>
      <dsp:spPr>
        <a:xfrm rot="12206980">
          <a:off x="3304346" y="965099"/>
          <a:ext cx="1802127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802127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fa-IR" sz="600" kern="1200"/>
        </a:p>
      </dsp:txBody>
      <dsp:txXfrm rot="10800000">
        <a:off x="4160356" y="961881"/>
        <a:ext cx="90106" cy="90106"/>
      </dsp:txXfrm>
    </dsp:sp>
    <dsp:sp modelId="{A0849694-A8F7-45B9-9296-01AF1346F2D7}">
      <dsp:nvSpPr>
        <dsp:cNvPr id="0" name=""/>
        <dsp:cNvSpPr/>
      </dsp:nvSpPr>
      <dsp:spPr>
        <a:xfrm>
          <a:off x="788579" y="816"/>
          <a:ext cx="2590185" cy="129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a-IR" sz="24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در ثبوت:</a:t>
          </a:r>
          <a:br>
            <a:rPr lang="fa-IR" sz="24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24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 </a:t>
          </a:r>
          <a:r>
            <a:rPr lang="fa-IR" sz="24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علت</a:t>
          </a:r>
        </a:p>
      </dsp:txBody>
      <dsp:txXfrm>
        <a:off x="826511" y="38748"/>
        <a:ext cx="2514321" cy="1219228"/>
      </dsp:txXfrm>
    </dsp:sp>
    <dsp:sp modelId="{0F7BBA74-47E0-4DFD-8ACC-D7AC5710339C}">
      <dsp:nvSpPr>
        <dsp:cNvPr id="0" name=""/>
        <dsp:cNvSpPr/>
      </dsp:nvSpPr>
      <dsp:spPr>
        <a:xfrm rot="9297831">
          <a:off x="3293039" y="1709777"/>
          <a:ext cx="182474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824740" y="418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fa-IR" sz="600" kern="1200"/>
        </a:p>
      </dsp:txBody>
      <dsp:txXfrm rot="10800000">
        <a:off x="4159791" y="1705994"/>
        <a:ext cx="91237" cy="91237"/>
      </dsp:txXfrm>
    </dsp:sp>
    <dsp:sp modelId="{389F3C3B-FBE2-4F1D-928A-359A46A62430}">
      <dsp:nvSpPr>
        <dsp:cNvPr id="0" name=""/>
        <dsp:cNvSpPr/>
      </dsp:nvSpPr>
      <dsp:spPr>
        <a:xfrm>
          <a:off x="788579" y="1490172"/>
          <a:ext cx="2590185" cy="1295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a-IR" sz="24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  <a:t>در اثبات:</a:t>
          </a:r>
          <a:br>
            <a:rPr lang="fa-IR" sz="24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cs typeface="B Badr" pitchFamily="2" charset="-78"/>
            </a:rPr>
          </a:br>
          <a:r>
            <a:rPr lang="fa-IR" sz="24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دلیل (حدّ وسط برهان)</a:t>
          </a:r>
        </a:p>
      </dsp:txBody>
      <dsp:txXfrm>
        <a:off x="826511" y="1528104"/>
        <a:ext cx="2514321" cy="12192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B8851-E817-43C1-AB95-7F47F492AB0B}">
      <dsp:nvSpPr>
        <dsp:cNvPr id="0" name=""/>
        <dsp:cNvSpPr/>
      </dsp:nvSpPr>
      <dsp:spPr>
        <a:xfrm>
          <a:off x="4838065" y="347104"/>
          <a:ext cx="2146710" cy="1101850"/>
        </a:xfrm>
        <a:prstGeom prst="down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بررسی</a:t>
          </a:r>
          <a:r>
            <a:rPr lang="fa-IR" sz="1800" b="0" kern="1200" cap="none" spc="0" dirty="0" smtClean="0">
              <a:ln w="1905"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جایگاه</a:t>
          </a:r>
          <a:r>
            <a:rPr lang="fa-IR" sz="1800" b="0" kern="1200" cap="none" spc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Badr" pitchFamily="2" charset="-78"/>
            </a:rPr>
            <a:t> </a:t>
          </a: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علوم</a:t>
          </a:r>
        </a:p>
      </dsp:txBody>
      <dsp:txXfrm>
        <a:off x="4838065" y="347104"/>
        <a:ext cx="2146710" cy="715949"/>
      </dsp:txXfrm>
    </dsp:sp>
    <dsp:sp modelId="{A4FF4696-9D69-4CAC-9537-8BEB3A4838F9}">
      <dsp:nvSpPr>
        <dsp:cNvPr id="0" name=""/>
        <dsp:cNvSpPr/>
      </dsp:nvSpPr>
      <dsp:spPr>
        <a:xfrm>
          <a:off x="4838065" y="1536443"/>
          <a:ext cx="2146710" cy="1101850"/>
        </a:xfrm>
        <a:prstGeom prst="downArrowCallou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به حسب </a:t>
          </a: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تعلیم</a:t>
          </a:r>
        </a:p>
      </dsp:txBody>
      <dsp:txXfrm>
        <a:off x="4838065" y="1536443"/>
        <a:ext cx="2146710" cy="715949"/>
      </dsp:txXfrm>
    </dsp:sp>
    <dsp:sp modelId="{DF470DFC-EE4E-459A-AD61-8EF162AE4214}">
      <dsp:nvSpPr>
        <dsp:cNvPr id="0" name=""/>
        <dsp:cNvSpPr/>
      </dsp:nvSpPr>
      <dsp:spPr>
        <a:xfrm>
          <a:off x="4296549" y="2707152"/>
          <a:ext cx="2688226" cy="21227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 2. موارد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تقدیم و تاخیرِ </a:t>
          </a: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توقفی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(علت توقف : اشتمال یک علم بر مبادی علم دیگر)</a:t>
          </a:r>
        </a:p>
      </dsp:txBody>
      <dsp:txXfrm>
        <a:off x="4358721" y="2769324"/>
        <a:ext cx="2563882" cy="1998373"/>
      </dsp:txXfrm>
    </dsp:sp>
    <dsp:sp modelId="{228A2252-1CF4-4CBE-A9D8-FEAB1F1529C0}">
      <dsp:nvSpPr>
        <dsp:cNvPr id="0" name=""/>
        <dsp:cNvSpPr/>
      </dsp:nvSpPr>
      <dsp:spPr>
        <a:xfrm rot="14073249">
          <a:off x="2825388" y="2990243"/>
          <a:ext cx="1862306" cy="39380"/>
        </a:xfrm>
        <a:custGeom>
          <a:avLst/>
          <a:gdLst/>
          <a:ahLst/>
          <a:cxnLst/>
          <a:rect l="0" t="0" r="0" b="0"/>
          <a:pathLst>
            <a:path>
              <a:moveTo>
                <a:pt x="0" y="19690"/>
              </a:moveTo>
              <a:lnTo>
                <a:pt x="1862306" y="19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b="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 rot="10800000">
        <a:off x="3709984" y="2963376"/>
        <a:ext cx="93115" cy="93115"/>
      </dsp:txXfrm>
    </dsp:sp>
    <dsp:sp modelId="{7402C461-5353-46FF-B1D5-7BBCF5444B2C}">
      <dsp:nvSpPr>
        <dsp:cNvPr id="0" name=""/>
        <dsp:cNvSpPr/>
      </dsp:nvSpPr>
      <dsp:spPr>
        <a:xfrm>
          <a:off x="4722" y="1579300"/>
          <a:ext cx="3211812" cy="1344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مشتمل بر اثبات موضوع دیگر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(مانند تقدم علم الهی بر طبیعی و ریاضی)</a:t>
          </a:r>
        </a:p>
      </dsp:txBody>
      <dsp:txXfrm>
        <a:off x="44090" y="1618668"/>
        <a:ext cx="3133076" cy="1265377"/>
      </dsp:txXfrm>
    </dsp:sp>
    <dsp:sp modelId="{7A47C24B-4BC6-4C2A-B3EC-E8E97AC89190}">
      <dsp:nvSpPr>
        <dsp:cNvPr id="0" name=""/>
        <dsp:cNvSpPr/>
      </dsp:nvSpPr>
      <dsp:spPr>
        <a:xfrm rot="10593133">
          <a:off x="3217789" y="3781288"/>
          <a:ext cx="1079736" cy="39380"/>
        </a:xfrm>
        <a:custGeom>
          <a:avLst/>
          <a:gdLst/>
          <a:ahLst/>
          <a:cxnLst/>
          <a:rect l="0" t="0" r="0" b="0"/>
          <a:pathLst>
            <a:path>
              <a:moveTo>
                <a:pt x="0" y="19690"/>
              </a:moveTo>
              <a:lnTo>
                <a:pt x="1079736" y="19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b="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 rot="10800000">
        <a:off x="3730664" y="3773985"/>
        <a:ext cx="53986" cy="53986"/>
      </dsp:txXfrm>
    </dsp:sp>
    <dsp:sp modelId="{6A82D492-5C9C-43EA-8212-D96E8E4BF50B}">
      <dsp:nvSpPr>
        <dsp:cNvPr id="0" name=""/>
        <dsp:cNvSpPr/>
      </dsp:nvSpPr>
      <dsp:spPr>
        <a:xfrm>
          <a:off x="6954" y="3161388"/>
          <a:ext cx="3211812" cy="1344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مشتمل بر مقدمات به کار رفته در قیاس های علم دیگر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(مانند تقدیم اصول بر فقه) </a:t>
          </a:r>
        </a:p>
      </dsp:txBody>
      <dsp:txXfrm>
        <a:off x="46322" y="3200756"/>
        <a:ext cx="3133076" cy="1265377"/>
      </dsp:txXfrm>
    </dsp:sp>
    <dsp:sp modelId="{5DF31441-DDA5-4668-BAB0-EE36C663DF61}">
      <dsp:nvSpPr>
        <dsp:cNvPr id="0" name=""/>
        <dsp:cNvSpPr/>
      </dsp:nvSpPr>
      <dsp:spPr>
        <a:xfrm rot="7461544">
          <a:off x="2802108" y="4537432"/>
          <a:ext cx="1910588" cy="39380"/>
        </a:xfrm>
        <a:custGeom>
          <a:avLst/>
          <a:gdLst/>
          <a:ahLst/>
          <a:cxnLst/>
          <a:rect l="0" t="0" r="0" b="0"/>
          <a:pathLst>
            <a:path>
              <a:moveTo>
                <a:pt x="0" y="19690"/>
              </a:moveTo>
              <a:lnTo>
                <a:pt x="1910588" y="196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800" b="0" kern="120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 rot="10800000">
        <a:off x="3709637" y="4509358"/>
        <a:ext cx="95529" cy="95529"/>
      </dsp:txXfrm>
    </dsp:sp>
    <dsp:sp modelId="{21DAD3F4-8FB8-49D1-B8DE-5F4AB2FCF1E8}">
      <dsp:nvSpPr>
        <dsp:cNvPr id="0" name=""/>
        <dsp:cNvSpPr/>
      </dsp:nvSpPr>
      <dsp:spPr>
        <a:xfrm>
          <a:off x="6443" y="4673677"/>
          <a:ext cx="3211812" cy="1344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cs typeface="B Badr" pitchFamily="2" charset="-78"/>
            </a:rPr>
            <a:t>متکفل بیان کیفیت استدلال و اثبات نتیجه بخش بودن قیاس ها در علوم دیگر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(مانند تقدم منطق بر علوم دیگر)</a:t>
          </a:r>
        </a:p>
      </dsp:txBody>
      <dsp:txXfrm>
        <a:off x="45811" y="4713045"/>
        <a:ext cx="3133076" cy="12653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DF15F-49EE-4031-B0E9-E2F34D6038A7}">
      <dsp:nvSpPr>
        <dsp:cNvPr id="0" name=""/>
        <dsp:cNvSpPr/>
      </dsp:nvSpPr>
      <dsp:spPr>
        <a:xfrm>
          <a:off x="163221" y="1313746"/>
          <a:ext cx="4245131" cy="302088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8886E-0B82-4740-8048-588420D09146}">
      <dsp:nvSpPr>
        <dsp:cNvPr id="0" name=""/>
        <dsp:cNvSpPr/>
      </dsp:nvSpPr>
      <dsp:spPr>
        <a:xfrm>
          <a:off x="1052193" y="1273335"/>
          <a:ext cx="4081910" cy="2857491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 l="-12000" r="-12000"/>
          </a:stretch>
        </a:blipFill>
        <a:ln>
          <a:noFill/>
        </a:ln>
        <a:effectLst/>
        <a:sp3d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DE792-871F-45FC-89B6-7730F9419478}">
      <dsp:nvSpPr>
        <dsp:cNvPr id="0" name=""/>
        <dsp:cNvSpPr/>
      </dsp:nvSpPr>
      <dsp:spPr>
        <a:xfrm>
          <a:off x="329186" y="3810288"/>
          <a:ext cx="3915945" cy="358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45720" rIns="1219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200" b="1" kern="1200" cap="none" spc="0" dirty="0">
            <a:ln w="10541" cmpd="sng">
              <a:prstDash val="solid"/>
            </a:ln>
            <a:effectLst/>
            <a:cs typeface="B Badr" pitchFamily="2" charset="-78"/>
          </a:endParaRPr>
        </a:p>
      </dsp:txBody>
      <dsp:txXfrm>
        <a:off x="329186" y="3810288"/>
        <a:ext cx="3915945" cy="358581"/>
      </dsp:txXfrm>
    </dsp:sp>
    <dsp:sp modelId="{12874FBF-F300-4E26-AEC7-79E11591519F}">
      <dsp:nvSpPr>
        <dsp:cNvPr id="0" name=""/>
        <dsp:cNvSpPr/>
      </dsp:nvSpPr>
      <dsp:spPr>
        <a:xfrm>
          <a:off x="4581176" y="1313746"/>
          <a:ext cx="1940827" cy="3020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CEED-3FA3-40D6-812B-7F4AD32A78B2}">
      <dsp:nvSpPr>
        <dsp:cNvPr id="0" name=""/>
        <dsp:cNvSpPr/>
      </dsp:nvSpPr>
      <dsp:spPr>
        <a:xfrm>
          <a:off x="5068178" y="1337386"/>
          <a:ext cx="1807982" cy="13892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cs typeface="B Badr" pitchFamily="2" charset="-78"/>
            </a:rPr>
            <a:t>علم شریعت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 دارای سه مرحله بوده است</a:t>
          </a:r>
          <a:endParaRPr lang="fa-IR" sz="18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sp:txBody>
      <dsp:txXfrm>
        <a:off x="5108867" y="1378075"/>
        <a:ext cx="1726604" cy="1307848"/>
      </dsp:txXfrm>
    </dsp:sp>
    <dsp:sp modelId="{244EFF67-2DB9-4505-9206-D8F7590CADB0}">
      <dsp:nvSpPr>
        <dsp:cNvPr id="0" name=""/>
        <dsp:cNvSpPr/>
      </dsp:nvSpPr>
      <dsp:spPr>
        <a:xfrm rot="14110531">
          <a:off x="4073384" y="1492185"/>
          <a:ext cx="1266394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266394" y="2001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674921" y="1480545"/>
        <a:ext cx="63319" cy="63319"/>
      </dsp:txXfrm>
    </dsp:sp>
    <dsp:sp modelId="{5D781657-E659-4F3B-B0E6-BE7DA806E212}">
      <dsp:nvSpPr>
        <dsp:cNvPr id="0" name=""/>
        <dsp:cNvSpPr/>
      </dsp:nvSpPr>
      <dsp:spPr>
        <a:xfrm>
          <a:off x="2537002" y="540414"/>
          <a:ext cx="1807982" cy="903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علم حدیث</a:t>
          </a:r>
          <a:endParaRPr lang="fa-IR" sz="1800" b="0" kern="1200" cap="all" spc="0" dirty="0">
            <a:ln w="9000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/>
            <a:cs typeface="B Badr" pitchFamily="2" charset="-78"/>
          </a:endParaRPr>
        </a:p>
      </dsp:txBody>
      <dsp:txXfrm>
        <a:off x="2563479" y="566891"/>
        <a:ext cx="1755028" cy="851037"/>
      </dsp:txXfrm>
    </dsp:sp>
    <dsp:sp modelId="{1D84A0B6-53A0-40DD-85C8-969731B1B007}">
      <dsp:nvSpPr>
        <dsp:cNvPr id="0" name=""/>
        <dsp:cNvSpPr/>
      </dsp:nvSpPr>
      <dsp:spPr>
        <a:xfrm rot="10800000">
          <a:off x="1813809" y="972390"/>
          <a:ext cx="723193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723193" y="2001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57326" y="974330"/>
        <a:ext cx="36159" cy="36159"/>
      </dsp:txXfrm>
    </dsp:sp>
    <dsp:sp modelId="{81ED16D7-ABAF-4B3E-93C4-44103763EE04}">
      <dsp:nvSpPr>
        <dsp:cNvPr id="0" name=""/>
        <dsp:cNvSpPr/>
      </dsp:nvSpPr>
      <dsp:spPr>
        <a:xfrm>
          <a:off x="5826" y="540414"/>
          <a:ext cx="1807982" cy="903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1" i="1" kern="1200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«جمع آوری احادیث»</a:t>
          </a:r>
          <a:endParaRPr lang="fa-IR" sz="1800" b="1" i="1" kern="1200" cap="all" spc="0" dirty="0">
            <a:ln w="9000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accent3">
                <a:lumMod val="50000"/>
              </a:schemeClr>
            </a:solidFill>
            <a:effectLst/>
            <a:cs typeface="B Badr" pitchFamily="2" charset="-78"/>
          </a:endParaRPr>
        </a:p>
      </dsp:txBody>
      <dsp:txXfrm>
        <a:off x="32303" y="566891"/>
        <a:ext cx="1755028" cy="851037"/>
      </dsp:txXfrm>
    </dsp:sp>
    <dsp:sp modelId="{C99AA211-A061-440F-BE09-78CCDD598584}">
      <dsp:nvSpPr>
        <dsp:cNvPr id="0" name=""/>
        <dsp:cNvSpPr/>
      </dsp:nvSpPr>
      <dsp:spPr>
        <a:xfrm rot="10800000">
          <a:off x="4344985" y="2011980"/>
          <a:ext cx="723193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723193" y="2001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688502" y="2013920"/>
        <a:ext cx="36159" cy="36159"/>
      </dsp:txXfrm>
    </dsp:sp>
    <dsp:sp modelId="{08DC96D3-98AF-4A26-94B9-1B6B95CC0E5D}">
      <dsp:nvSpPr>
        <dsp:cNvPr id="0" name=""/>
        <dsp:cNvSpPr/>
      </dsp:nvSpPr>
      <dsp:spPr>
        <a:xfrm>
          <a:off x="2537002" y="1580004"/>
          <a:ext cx="1807982" cy="903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علم فقه</a:t>
          </a:r>
          <a:endParaRPr lang="fa-IR" sz="1800" b="0" kern="1200" cap="all" spc="0" dirty="0">
            <a:ln w="9000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/>
            <a:cs typeface="B Badr" pitchFamily="2" charset="-78"/>
          </a:endParaRPr>
        </a:p>
      </dsp:txBody>
      <dsp:txXfrm>
        <a:off x="2563479" y="1606481"/>
        <a:ext cx="1755028" cy="851037"/>
      </dsp:txXfrm>
    </dsp:sp>
    <dsp:sp modelId="{A5364585-E7C9-418E-A530-2E9F7B8CAB5C}">
      <dsp:nvSpPr>
        <dsp:cNvPr id="0" name=""/>
        <dsp:cNvSpPr/>
      </dsp:nvSpPr>
      <dsp:spPr>
        <a:xfrm rot="10800000">
          <a:off x="1813809" y="2011980"/>
          <a:ext cx="723193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723193" y="2001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57326" y="2013920"/>
        <a:ext cx="36159" cy="36159"/>
      </dsp:txXfrm>
    </dsp:sp>
    <dsp:sp modelId="{DA9828A9-AD37-4ED0-9322-3B2E1CBD672B}">
      <dsp:nvSpPr>
        <dsp:cNvPr id="0" name=""/>
        <dsp:cNvSpPr/>
      </dsp:nvSpPr>
      <dsp:spPr>
        <a:xfrm>
          <a:off x="5826" y="1580004"/>
          <a:ext cx="1807982" cy="903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1" i="1" kern="1200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«فهم حکم شرعی»</a:t>
          </a:r>
        </a:p>
      </dsp:txBody>
      <dsp:txXfrm>
        <a:off x="32303" y="1606481"/>
        <a:ext cx="1755028" cy="851037"/>
      </dsp:txXfrm>
    </dsp:sp>
    <dsp:sp modelId="{8B370E0A-54F3-446E-99D9-0087C167F061}">
      <dsp:nvSpPr>
        <dsp:cNvPr id="0" name=""/>
        <dsp:cNvSpPr/>
      </dsp:nvSpPr>
      <dsp:spPr>
        <a:xfrm rot="7489469">
          <a:off x="4073384" y="2531775"/>
          <a:ext cx="1266394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1266394" y="20019"/>
              </a:lnTo>
            </a:path>
          </a:pathLst>
        </a:custGeom>
        <a:noFill/>
        <a:ln w="25400" cap="flat" cmpd="sng" algn="ctr">
          <a:solidFill>
            <a:schemeClr val="dk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4674921" y="2520135"/>
        <a:ext cx="63319" cy="63319"/>
      </dsp:txXfrm>
    </dsp:sp>
    <dsp:sp modelId="{5B4F230E-8EB5-4D6A-BD06-BF49F2479124}">
      <dsp:nvSpPr>
        <dsp:cNvPr id="0" name=""/>
        <dsp:cNvSpPr/>
      </dsp:nvSpPr>
      <dsp:spPr>
        <a:xfrm>
          <a:off x="2537002" y="2619594"/>
          <a:ext cx="1807982" cy="903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  <a:cs typeface="B Badr" pitchFamily="2" charset="-78"/>
            </a:rPr>
            <a:t>علم اصول</a:t>
          </a:r>
          <a:endParaRPr lang="fa-IR" sz="1800" b="0" kern="1200" cap="all" spc="0" dirty="0">
            <a:ln w="9000" cmpd="sng">
              <a:solidFill>
                <a:sysClr val="windowText" lastClr="000000"/>
              </a:solidFill>
              <a:prstDash val="solid"/>
            </a:ln>
            <a:solidFill>
              <a:schemeClr val="tx1"/>
            </a:solidFill>
            <a:effectLst/>
            <a:cs typeface="B Badr" pitchFamily="2" charset="-78"/>
          </a:endParaRPr>
        </a:p>
      </dsp:txBody>
      <dsp:txXfrm>
        <a:off x="2563479" y="2646071"/>
        <a:ext cx="1755028" cy="851037"/>
      </dsp:txXfrm>
    </dsp:sp>
    <dsp:sp modelId="{C499D4E6-33B3-459D-A303-C2E89D9802BF}">
      <dsp:nvSpPr>
        <dsp:cNvPr id="0" name=""/>
        <dsp:cNvSpPr/>
      </dsp:nvSpPr>
      <dsp:spPr>
        <a:xfrm rot="10703199">
          <a:off x="1813105" y="3061763"/>
          <a:ext cx="724040" cy="40038"/>
        </a:xfrm>
        <a:custGeom>
          <a:avLst/>
          <a:gdLst/>
          <a:ahLst/>
          <a:cxnLst/>
          <a:rect l="0" t="0" r="0" b="0"/>
          <a:pathLst>
            <a:path>
              <a:moveTo>
                <a:pt x="0" y="20019"/>
              </a:moveTo>
              <a:lnTo>
                <a:pt x="724040" y="2001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2157024" y="3063681"/>
        <a:ext cx="36202" cy="36202"/>
      </dsp:txXfrm>
    </dsp:sp>
    <dsp:sp modelId="{61B1B1AF-AA0F-45D5-9E51-119D66EE8898}">
      <dsp:nvSpPr>
        <dsp:cNvPr id="0" name=""/>
        <dsp:cNvSpPr/>
      </dsp:nvSpPr>
      <dsp:spPr>
        <a:xfrm>
          <a:off x="5266" y="2639979"/>
          <a:ext cx="1807982" cy="903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1" i="1" kern="1200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«یافتن عناصر مشترک در طریقه استنباط»</a:t>
          </a:r>
        </a:p>
      </dsp:txBody>
      <dsp:txXfrm>
        <a:off x="31743" y="2666456"/>
        <a:ext cx="1755028" cy="8510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CEED-3FA3-40D6-812B-7F4AD32A78B2}">
      <dsp:nvSpPr>
        <dsp:cNvPr id="0" name=""/>
        <dsp:cNvSpPr/>
      </dsp:nvSpPr>
      <dsp:spPr>
        <a:xfrm>
          <a:off x="5598717" y="904167"/>
          <a:ext cx="1632497" cy="2835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cs typeface="B Badr" pitchFamily="2" charset="-78"/>
            </a:rPr>
            <a:t>سده اول هجری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a-IR" sz="1800" b="0" kern="1200" cap="all" spc="0" dirty="0" smtClean="0">
            <a:ln w="9000" cmpd="sng">
              <a:solidFill>
                <a:schemeClr val="accent2">
                  <a:lumMod val="75000"/>
                </a:schemeClr>
              </a:solidFill>
              <a:prstDash val="solid"/>
            </a:ln>
            <a:solidFill>
              <a:schemeClr val="accent2">
                <a:lumMod val="75000"/>
              </a:schemeClr>
            </a:solidFill>
            <a:effectLst/>
            <a:cs typeface="B Badr" pitchFamily="2" charset="-78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 (اولین یافته های اصولی در مورد کتاب، سنت، اجماع)</a:t>
          </a:r>
          <a:endParaRPr lang="fa-IR" sz="18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sp:txBody>
      <dsp:txXfrm>
        <a:off x="5646531" y="951981"/>
        <a:ext cx="1536869" cy="2739506"/>
      </dsp:txXfrm>
    </dsp:sp>
    <dsp:sp modelId="{244EFF67-2DB9-4505-9206-D8F7590CADB0}">
      <dsp:nvSpPr>
        <dsp:cNvPr id="0" name=""/>
        <dsp:cNvSpPr/>
      </dsp:nvSpPr>
      <dsp:spPr>
        <a:xfrm rot="14110531">
          <a:off x="4337448" y="1640488"/>
          <a:ext cx="1605623" cy="44429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1605623" y="22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5100119" y="1622562"/>
        <a:ext cx="80281" cy="80281"/>
      </dsp:txXfrm>
    </dsp:sp>
    <dsp:sp modelId="{5D781657-E659-4F3B-B0E6-BE7DA806E212}">
      <dsp:nvSpPr>
        <dsp:cNvPr id="0" name=""/>
        <dsp:cNvSpPr/>
      </dsp:nvSpPr>
      <dsp:spPr>
        <a:xfrm>
          <a:off x="3610778" y="430598"/>
          <a:ext cx="1071024" cy="114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قرآن</a:t>
          </a:r>
          <a:endParaRPr lang="fa-IR" sz="18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sp:txBody>
      <dsp:txXfrm>
        <a:off x="3642147" y="461967"/>
        <a:ext cx="1008286" cy="1083405"/>
      </dsp:txXfrm>
    </dsp:sp>
    <dsp:sp modelId="{1D84A0B6-53A0-40DD-85C8-969731B1B007}">
      <dsp:nvSpPr>
        <dsp:cNvPr id="0" name=""/>
        <dsp:cNvSpPr/>
      </dsp:nvSpPr>
      <dsp:spPr>
        <a:xfrm rot="10800000">
          <a:off x="2977419" y="981455"/>
          <a:ext cx="633358" cy="44429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633358" y="2221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278264" y="987836"/>
        <a:ext cx="31667" cy="31667"/>
      </dsp:txXfrm>
    </dsp:sp>
    <dsp:sp modelId="{81ED16D7-ABAF-4B3E-93C4-44103763EE04}">
      <dsp:nvSpPr>
        <dsp:cNvPr id="0" name=""/>
        <dsp:cNvSpPr/>
      </dsp:nvSpPr>
      <dsp:spPr>
        <a:xfrm>
          <a:off x="290378" y="430598"/>
          <a:ext cx="2687041" cy="114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i="1" kern="1200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عدم جواز عمل به ظاهر کتاب و عمومات در صورت وجود روایت معتبر</a:t>
          </a:r>
          <a:endParaRPr lang="fa-IR" sz="1800" b="0" i="1" kern="1200" cap="all" spc="0" dirty="0">
            <a:ln w="9000" cmpd="sng">
              <a:solidFill>
                <a:schemeClr val="accent3">
                  <a:lumMod val="50000"/>
                </a:schemeClr>
              </a:solidFill>
              <a:prstDash val="solid"/>
            </a:ln>
            <a:solidFill>
              <a:schemeClr val="accent3">
                <a:lumMod val="50000"/>
              </a:schemeClr>
            </a:solidFill>
            <a:effectLst/>
            <a:cs typeface="B Badr" pitchFamily="2" charset="-78"/>
          </a:endParaRPr>
        </a:p>
      </dsp:txBody>
      <dsp:txXfrm>
        <a:off x="323947" y="464167"/>
        <a:ext cx="2619903" cy="1079005"/>
      </dsp:txXfrm>
    </dsp:sp>
    <dsp:sp modelId="{C99AA211-A061-440F-BE09-78CCDD598584}">
      <dsp:nvSpPr>
        <dsp:cNvPr id="0" name=""/>
        <dsp:cNvSpPr/>
      </dsp:nvSpPr>
      <dsp:spPr>
        <a:xfrm rot="10800000">
          <a:off x="4681803" y="2299520"/>
          <a:ext cx="916914" cy="44429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916914" y="22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5117337" y="2298812"/>
        <a:ext cx="45845" cy="45845"/>
      </dsp:txXfrm>
    </dsp:sp>
    <dsp:sp modelId="{08DC96D3-98AF-4A26-94B9-1B6B95CC0E5D}">
      <dsp:nvSpPr>
        <dsp:cNvPr id="0" name=""/>
        <dsp:cNvSpPr/>
      </dsp:nvSpPr>
      <dsp:spPr>
        <a:xfrm>
          <a:off x="3610778" y="1748663"/>
          <a:ext cx="1071024" cy="114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سنت</a:t>
          </a:r>
          <a:endParaRPr lang="fa-IR" sz="18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sp:txBody>
      <dsp:txXfrm>
        <a:off x="3642147" y="1780032"/>
        <a:ext cx="1008286" cy="1083405"/>
      </dsp:txXfrm>
    </dsp:sp>
    <dsp:sp modelId="{A5364585-E7C9-418E-A530-2E9F7B8CAB5C}">
      <dsp:nvSpPr>
        <dsp:cNvPr id="0" name=""/>
        <dsp:cNvSpPr/>
      </dsp:nvSpPr>
      <dsp:spPr>
        <a:xfrm rot="10800000">
          <a:off x="2977419" y="2299520"/>
          <a:ext cx="633358" cy="44429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633358" y="2221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278264" y="2305901"/>
        <a:ext cx="31667" cy="31667"/>
      </dsp:txXfrm>
    </dsp:sp>
    <dsp:sp modelId="{DA9828A9-AD37-4ED0-9322-3B2E1CBD672B}">
      <dsp:nvSpPr>
        <dsp:cNvPr id="0" name=""/>
        <dsp:cNvSpPr/>
      </dsp:nvSpPr>
      <dsp:spPr>
        <a:xfrm>
          <a:off x="290378" y="1748663"/>
          <a:ext cx="2687041" cy="114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i="1" kern="1200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ترجیح در اخبار منقول</a:t>
          </a:r>
        </a:p>
      </dsp:txBody>
      <dsp:txXfrm>
        <a:off x="323947" y="1782232"/>
        <a:ext cx="2619903" cy="1079005"/>
      </dsp:txXfrm>
    </dsp:sp>
    <dsp:sp modelId="{8B370E0A-54F3-446E-99D9-0087C167F061}">
      <dsp:nvSpPr>
        <dsp:cNvPr id="0" name=""/>
        <dsp:cNvSpPr/>
      </dsp:nvSpPr>
      <dsp:spPr>
        <a:xfrm rot="7489469">
          <a:off x="4337448" y="2958552"/>
          <a:ext cx="1605623" cy="44429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1605623" y="22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600" kern="1200"/>
        </a:p>
      </dsp:txBody>
      <dsp:txXfrm rot="10800000">
        <a:off x="5100119" y="2940626"/>
        <a:ext cx="80281" cy="80281"/>
      </dsp:txXfrm>
    </dsp:sp>
    <dsp:sp modelId="{5B4F230E-8EB5-4D6A-BD06-BF49F2479124}">
      <dsp:nvSpPr>
        <dsp:cNvPr id="0" name=""/>
        <dsp:cNvSpPr/>
      </dsp:nvSpPr>
      <dsp:spPr>
        <a:xfrm>
          <a:off x="3610778" y="3066728"/>
          <a:ext cx="1071024" cy="114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cs typeface="B Badr" pitchFamily="2" charset="-78"/>
            </a:rPr>
            <a:t>اجماع</a:t>
          </a:r>
          <a:endParaRPr lang="fa-IR" sz="1800" b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/>
            <a:cs typeface="B Badr" pitchFamily="2" charset="-78"/>
          </a:endParaRPr>
        </a:p>
      </dsp:txBody>
      <dsp:txXfrm>
        <a:off x="3642147" y="3098097"/>
        <a:ext cx="1008286" cy="1083405"/>
      </dsp:txXfrm>
    </dsp:sp>
    <dsp:sp modelId="{C499D4E6-33B3-459D-A303-C2E89D9802BF}">
      <dsp:nvSpPr>
        <dsp:cNvPr id="0" name=""/>
        <dsp:cNvSpPr/>
      </dsp:nvSpPr>
      <dsp:spPr>
        <a:xfrm rot="10713270">
          <a:off x="2976607" y="3625585"/>
          <a:ext cx="634271" cy="44429"/>
        </a:xfrm>
        <a:custGeom>
          <a:avLst/>
          <a:gdLst/>
          <a:ahLst/>
          <a:cxnLst/>
          <a:rect l="0" t="0" r="0" b="0"/>
          <a:pathLst>
            <a:path>
              <a:moveTo>
                <a:pt x="0" y="22214"/>
              </a:moveTo>
              <a:lnTo>
                <a:pt x="634271" y="22214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500" kern="1200"/>
        </a:p>
      </dsp:txBody>
      <dsp:txXfrm rot="10800000">
        <a:off x="3277886" y="3631942"/>
        <a:ext cx="31713" cy="31713"/>
      </dsp:txXfrm>
    </dsp:sp>
    <dsp:sp modelId="{61B1B1AF-AA0F-45D5-9E51-119D66EE8898}">
      <dsp:nvSpPr>
        <dsp:cNvPr id="0" name=""/>
        <dsp:cNvSpPr/>
      </dsp:nvSpPr>
      <dsp:spPr>
        <a:xfrm>
          <a:off x="289667" y="3082728"/>
          <a:ext cx="2687041" cy="11461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i="1" kern="1200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مسیب رافع اسدی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a-IR" sz="1800" b="0" i="1" kern="1200" cap="all" spc="0" dirty="0" smtClean="0">
              <a:ln w="9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cs typeface="B Badr" pitchFamily="2" charset="-78"/>
            </a:rPr>
            <a:t>فقیهی از کوفه، اولین مطرح کننده اجماع</a:t>
          </a:r>
        </a:p>
      </dsp:txBody>
      <dsp:txXfrm>
        <a:off x="323236" y="3116297"/>
        <a:ext cx="2619903" cy="1079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#1">
  <dgm:title val=""/>
  <dgm:desc val=""/>
  <dgm:catLst>
    <dgm:cat type="picture" pri="500"/>
    <dgm:cat type="pictureconvert" pri="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89975F-405A-478C-B2CA-045A30B91B72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CFDCCA-8042-44BB-9253-5C9562B948E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29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DCCA-8042-44BB-9253-5C9562B948E0}" type="slidenum">
              <a:rPr lang="fa-IR" smtClean="0"/>
              <a:t>2</a:t>
            </a:fld>
            <a:endParaRPr lang="fa-IR"/>
          </a:p>
        </p:txBody>
      </p:sp>
    </p:spTree>
    <p:extLst/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DCCA-8042-44BB-9253-5C9562B948E0}" type="slidenum">
              <a:rPr lang="fa-IR" smtClean="0"/>
              <a:t>9</a:t>
            </a:fld>
            <a:endParaRPr lang="fa-IR"/>
          </a:p>
        </p:txBody>
      </p:sp>
    </p:spTree>
    <p:extLst/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B09B0-00AF-478B-8E84-3F66A804368B}" type="slidenum">
              <a:rPr lang="fa-IR" smtClean="0"/>
              <a:t>11</a:t>
            </a:fld>
            <a:endParaRPr lang="fa-IR"/>
          </a:p>
        </p:txBody>
      </p:sp>
    </p:spTree>
    <p:extLst/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EF9EB-5461-4B47-A579-F52657BE4A2A}" type="datetimeFigureOut">
              <a:rPr lang="fa-IR" smtClean="0"/>
              <a:t>02/21/1432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51CB-6501-4063-89D2-80E66F04D11D}" type="slidenum">
              <a:rPr lang="fa-IR" smtClean="0"/>
              <a:t>‹#›</a:t>
            </a:fld>
            <a:endParaRPr lang="fa-IR"/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jpe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6.jpeg"/><Relationship Id="rId10" Type="http://schemas.microsoft.com/office/2007/relationships/diagramDrawing" Target="../diagrams/drawing9.xml"/><Relationship Id="rId4" Type="http://schemas.microsoft.com/office/2007/relationships/hdphoto" Target="../media/hdphoto2.wdp"/><Relationship Id="rId9" Type="http://schemas.openxmlformats.org/officeDocument/2006/relationships/diagramColors" Target="../diagrams/colors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microsoft.com/office/2007/relationships/hdphoto" Target="../media/hdphoto2.wdp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Users\morteza\Desktop\درس حاجاقا\Slide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77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orteza\Desktop\1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82209" t="35759" r="1625" b="50033"/>
          <a:stretch/>
        </p:blipFill>
        <p:spPr bwMode="auto">
          <a:xfrm rot="21245726">
            <a:off x="3833824" y="402346"/>
            <a:ext cx="3824848" cy="1625247"/>
          </a:xfrm>
          <a:prstGeom prst="rect">
            <a:avLst/>
          </a:prstGeom>
          <a:effectLst>
            <a:softEdge rad="317500"/>
          </a:effectLst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00608" y="500042"/>
            <a:ext cx="8152248" cy="56045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fa-IR" sz="2400" dirty="0" smtClean="0"/>
              <a:t> 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Compset" pitchFamily="2" charset="-78"/>
              </a:rPr>
              <a:t>پیدایش علم اصول</a:t>
            </a:r>
            <a:endParaRPr lang="fa-IR" sz="2400" dirty="0">
              <a:cs typeface="B Compset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8199714"/>
              </p:ext>
            </p:extLst>
          </p:nvPr>
        </p:nvGraphicFramePr>
        <p:xfrm>
          <a:off x="714348" y="2214554"/>
          <a:ext cx="68819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rteza\Desktop\1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82209" t="35759" r="1625" b="50033"/>
          <a:stretch/>
        </p:blipFill>
        <p:spPr bwMode="auto">
          <a:xfrm rot="21212417">
            <a:off x="2592385" y="220217"/>
            <a:ext cx="5285256" cy="1773784"/>
          </a:xfrm>
          <a:prstGeom prst="rect">
            <a:avLst/>
          </a:prstGeom>
          <a:effectLst>
            <a:softEdge rad="317500"/>
          </a:effectLst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28604"/>
            <a:ext cx="6231066" cy="30003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2400" dirty="0" smtClean="0"/>
          </a:p>
          <a:p>
            <a:pPr marL="0" indent="0">
              <a:buNone/>
            </a:pPr>
            <a:r>
              <a:rPr lang="fa-IR" sz="2400" dirty="0" smtClean="0"/>
              <a:t>  </a:t>
            </a:r>
            <a:r>
              <a:rPr lang="fa-I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Compset" pitchFamily="2" charset="-78"/>
              </a:rPr>
              <a:t>پیشینه علم اصول در سده اول هجری</a:t>
            </a:r>
            <a:endParaRPr lang="fa-IR" sz="2400" dirty="0">
              <a:cs typeface="B Compset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1223723"/>
              </p:ext>
            </p:extLst>
          </p:nvPr>
        </p:nvGraphicFramePr>
        <p:xfrm>
          <a:off x="251520" y="2000240"/>
          <a:ext cx="723803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/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B84CEED-3FA3-40D6-812B-7F4AD32A7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44EFF67-2DB9-4505-9206-D8F7590C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5D781657-E659-4F3B-B0E6-BE7DA806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D84A0B6-53A0-40DD-85C8-969731B1B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1ED16D7-ABAF-4B3E-93C4-44103763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99AA211-A061-440F-BE09-78CCDD598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DC96D3-98AF-4A26-94B9-1B6B95CC0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A5364585-E7C9-418E-A530-2E9F7B8CA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A9828A9-AD37-4ED0-9322-3B2E1CB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8B370E0A-54F3-446E-99D9-0087C167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5B4F230E-8EB5-4D6A-BD06-BF49F2479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C499D4E6-33B3-459D-A303-C2E89D98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61B1B1AF-AA0F-45D5-9E51-119D66EE8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orteza\Desktop\Presentation4\Presentation4\Slide1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l="12648" t="13273" r="8240" b="12484"/>
          <a:stretch/>
        </p:blipFill>
        <p:spPr bwMode="auto">
          <a:xfrm>
            <a:off x="1187624" y="1484784"/>
            <a:ext cx="5176635" cy="3643338"/>
          </a:xfrm>
          <a:prstGeom prst="rect">
            <a:avLst/>
          </a:prstGeom>
          <a:effectLst>
            <a:softEdge rad="635000"/>
          </a:effectLst>
          <a:extLst/>
        </p:spPr>
      </p:pic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0731682"/>
              </p:ext>
            </p:extLst>
          </p:nvPr>
        </p:nvGraphicFramePr>
        <p:xfrm>
          <a:off x="323528" y="525692"/>
          <a:ext cx="709573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36D38-6ABB-4FDB-A330-E35FD6AF7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2036D38-6ABB-4FDB-A330-E35FD6AF7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8D7FAB-A4CD-446E-90F3-253CAD17C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18D7FAB-A4CD-446E-90F3-253CAD17C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E218FC-526D-4970-9919-8E43753F3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FE218FC-526D-4970-9919-8E43753F3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821A2-DD96-40CC-9121-E0603598D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451821A2-DD96-40CC-9121-E0603598D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2C7C88-DF2D-4E1E-B204-1D494ADC8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772C7C88-DF2D-4E1E-B204-1D494ADC8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BCCDE7-781D-437B-BE98-F59CA08B9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D7BCCDE7-781D-437B-BE98-F59CA08B9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709744-5AA9-48A7-8E22-0C739EEDC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B709744-5AA9-48A7-8E22-0C739EEDC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A26C0-2F5C-408F-8942-79716E178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76A26C0-2F5C-408F-8942-79716E178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82D8FE-8B5B-4C48-BB81-00F5F3D0F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D682D8FE-8B5B-4C48-BB81-00F5F3D0F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71F526-9BBD-4385-9146-3B929BB58D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571F526-9BBD-4385-9146-3B929BB58D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557083177"/>
              </p:ext>
            </p:extLst>
          </p:nvPr>
        </p:nvGraphicFramePr>
        <p:xfrm>
          <a:off x="323528" y="357166"/>
          <a:ext cx="723974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4FF4696-9D69-4CAC-9537-8BEB3A483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4FF4696-9D69-4CAC-9537-8BEB3A4838F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4FF4696-9D69-4CAC-9537-8BEB3A483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graphicEl>
                                              <a:dgm id="{A4FF4696-9D69-4CAC-9537-8BEB3A483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47C24B-4BC6-4C2A-B3EC-E8E97AC89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47C24B-4BC6-4C2A-B3EC-E8E97AC8919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47C24B-4BC6-4C2A-B3EC-E8E97AC89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graphicEl>
                                              <a:dgm id="{7A47C24B-4BC6-4C2A-B3EC-E8E97AC89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A82D492-5C9C-43EA-8212-D96E8E4B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A82D492-5C9C-43EA-8212-D96E8E4BF50B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A82D492-5C9C-43EA-8212-D96E8E4B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graphicEl>
                                              <a:dgm id="{6A82D492-5C9C-43EA-8212-D96E8E4BF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460BCC4-E75C-4487-8735-E3AA21C4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460BCC4-E75C-4487-8735-E3AA21C4ADC2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460BCC4-E75C-4487-8735-E3AA21C4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>
                                            <p:graphicEl>
                                              <a:dgm id="{F460BCC4-E75C-4487-8735-E3AA21C4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34F051-0843-47B7-A778-8125B04B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34F051-0843-47B7-A778-8125B04BA0B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34F051-0843-47B7-A778-8125B04B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graphicEl>
                                              <a:dgm id="{7A34F051-0843-47B7-A778-8125B04B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rteza\Desktop\1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l="82209" t="35759" r="1625" b="50033"/>
          <a:stretch/>
        </p:blipFill>
        <p:spPr bwMode="auto">
          <a:xfrm rot="21245726">
            <a:off x="3576628" y="79150"/>
            <a:ext cx="4390293" cy="1421346"/>
          </a:xfrm>
          <a:prstGeom prst="rect">
            <a:avLst/>
          </a:prstGeom>
          <a:effectLst>
            <a:softEdge rad="317500"/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8128" y="197768"/>
            <a:ext cx="4286280" cy="1143000"/>
          </a:xfrm>
        </p:spPr>
        <p:txBody>
          <a:bodyPr>
            <a:norm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cs typeface="B Badr" pitchFamily="2" charset="-78"/>
              </a:rPr>
              <a:t>مبادی تصوری و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cs typeface="B Badr" pitchFamily="2" charset="-78"/>
              </a:rPr>
              <a:t>تصدیقی :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cs typeface="B Badr" pitchFamily="2" charset="-7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63621212"/>
              </p:ext>
            </p:extLst>
          </p:nvPr>
        </p:nvGraphicFramePr>
        <p:xfrm>
          <a:off x="683568" y="1772816"/>
          <a:ext cx="623904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F4BC90-BF28-488D-A02A-2FB5E309A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93F4BC90-BF28-488D-A02A-2FB5E309A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rteza\Desktop\1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l="82209" t="35759" r="1625" b="50033"/>
          <a:stretch/>
        </p:blipFill>
        <p:spPr bwMode="auto">
          <a:xfrm rot="21245726">
            <a:off x="3435458" y="79150"/>
            <a:ext cx="4390293" cy="1421346"/>
          </a:xfrm>
          <a:prstGeom prst="rect">
            <a:avLst/>
          </a:prstGeom>
          <a:effectLst>
            <a:softEdge rad="317500"/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70096" y="290095"/>
            <a:ext cx="4286280" cy="1143000"/>
          </a:xfrm>
        </p:spPr>
        <p:txBody>
          <a:bodyPr>
            <a:norm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cs typeface="B Badr" pitchFamily="2" charset="-78"/>
              </a:rPr>
              <a:t>مبادی تصوری و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cs typeface="B Badr" pitchFamily="2" charset="-78"/>
              </a:rPr>
              <a:t>تصدیقی :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cs typeface="B Badr" pitchFamily="2" charset="-78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7141070"/>
              </p:ext>
            </p:extLst>
          </p:nvPr>
        </p:nvGraphicFramePr>
        <p:xfrm>
          <a:off x="539552" y="548680"/>
          <a:ext cx="6984776" cy="595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F9CADF-5B41-48CD-9529-DA9EEB1F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57F9CADF-5B41-48CD-9529-DA9EEB1F2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57F9CADF-5B41-48CD-9529-DA9EEB1F2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D361F0-ED42-45EB-AA6D-887E0C08E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89D361F0-ED42-45EB-AA6D-887E0C08E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89D361F0-ED42-45EB-AA6D-887E0C08E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0F3999-0746-4AFD-B23F-23D3ACE5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FD0F3999-0746-4AFD-B23F-23D3ACE5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FD0F3999-0746-4AFD-B23F-23D3ACE55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4F2382-4D50-4C03-B12F-FCD8BBA1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CB4F2382-4D50-4C03-B12F-FCD8BBA1D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CB4F2382-4D50-4C03-B12F-FCD8BBA1D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6896DD-0E41-45FD-AB68-3017B8423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D6896DD-0E41-45FD-AB68-3017B8423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BD6896DD-0E41-45FD-AB68-3017B8423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B21BCE-1426-48B2-B07E-411882FFF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F1B21BCE-1426-48B2-B07E-411882FFF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F1B21BCE-1426-48B2-B07E-411882FFF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32DA8D-1488-4DB5-9001-DDA75890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FF32DA8D-1488-4DB5-9001-DDA75890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FF32DA8D-1488-4DB5-9001-DDA758904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7BF033-B523-44A6-A60F-55FEA3B7B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F7BF033-B523-44A6-A60F-55FEA3B7B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dgm id="{3F7BF033-B523-44A6-A60F-55FEA3B7B3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053626-B894-427C-A79C-6E9D307B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E053626-B894-427C-A79C-6E9D307B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E053626-B894-427C-A79C-6E9D307B7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AA63C7-F9A4-4F9C-A326-8F62D03A9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97AA63C7-F9A4-4F9C-A326-8F62D03A9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97AA63C7-F9A4-4F9C-A326-8F62D03A9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CD7B03-892B-4204-9CF5-6AD7AE6A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4ACD7B03-892B-4204-9CF5-6AD7AE6A5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4ACD7B03-892B-4204-9CF5-6AD7AE6A5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E280CE-CD00-410C-A056-42F7AF01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07E280CE-CD00-410C-A056-42F7AF01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07E280CE-CD00-410C-A056-42F7AF014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rteza\Desktop\1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l="82209" t="35759" r="1625" b="50033"/>
          <a:stretch/>
        </p:blipFill>
        <p:spPr bwMode="auto">
          <a:xfrm rot="21245726">
            <a:off x="4837428" y="79150"/>
            <a:ext cx="4390293" cy="1421346"/>
          </a:xfrm>
          <a:prstGeom prst="rect">
            <a:avLst/>
          </a:prstGeom>
          <a:effectLst>
            <a:softEdge rad="317500"/>
          </a:effectLst>
          <a:ex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43504" y="101587"/>
            <a:ext cx="4271938" cy="1470025"/>
          </a:xfrm>
        </p:spPr>
        <p:txBody>
          <a:bodyPr>
            <a:normAutofit/>
          </a:bodyPr>
          <a:lstStyle/>
          <a:p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cs typeface="B Badr" pitchFamily="2" charset="-78"/>
              </a:rPr>
              <a:t>مبادی تصوری و </a:t>
            </a:r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cs typeface="B Badr" pitchFamily="2" charset="-78"/>
              </a:rPr>
              <a:t>تصدیقی :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cs typeface="B Bad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5496" y="4357694"/>
            <a:ext cx="6400800" cy="2000264"/>
          </a:xfrm>
        </p:spPr>
        <p:txBody>
          <a:bodyPr>
            <a:noAutofit/>
          </a:bodyPr>
          <a:lstStyle/>
          <a:p>
            <a:pPr lvl="0" algn="r" defTabSz="1066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fa-IR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  عالم </a:t>
            </a:r>
            <a:r>
              <a:rPr lang="fa-IR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حادث است</a:t>
            </a:r>
          </a:p>
          <a:p>
            <a:pPr lvl="0" algn="r" defTabSz="1066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fa-IR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هر حادثی متغیر است </a:t>
            </a:r>
            <a:r>
              <a:rPr lang="fa-IR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              </a:t>
            </a:r>
            <a:r>
              <a:rPr lang="fa-IR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مبادی تصدیقیة ( واسطه در اثبات)</a:t>
            </a:r>
          </a:p>
          <a:p>
            <a:pPr lvl="0" algn="r" defTabSz="10668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fa-IR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 : عالم متغیر است      </a:t>
            </a:r>
            <a:r>
              <a:rPr lang="fa-IR" sz="24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             </a:t>
            </a:r>
            <a:r>
              <a:rPr lang="fa-IR" sz="2400" b="1" cap="all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Badr" pitchFamily="2" charset="-78"/>
              </a:rPr>
              <a:t>مسألة علم کلام     </a:t>
            </a:r>
          </a:p>
          <a:p>
            <a:pPr algn="r"/>
            <a:endParaRPr lang="fa-IR" sz="24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08456"/>
              </p:ext>
            </p:extLst>
          </p:nvPr>
        </p:nvGraphicFramePr>
        <p:xfrm>
          <a:off x="500034" y="1500174"/>
          <a:ext cx="695228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10800000">
            <a:off x="4412935" y="538426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410594" y="601761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00BD16-9EC1-4DFF-8E8A-3222E90D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F00BD16-9EC1-4DFF-8E8A-3222E90D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0F00BD16-9EC1-4DFF-8E8A-3222E90D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849694-A8F7-45B9-9296-01AF1346F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A0849694-A8F7-45B9-9296-01AF1346F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A0849694-A8F7-45B9-9296-01AF1346F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7BBA74-47E0-4DFD-8ACC-D7AC57103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F7BBA74-47E0-4DFD-8ACC-D7AC57103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0F7BBA74-47E0-4DFD-8ACC-D7AC571033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F3C3B-FBE2-4F1D-928A-359A46A62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389F3C3B-FBE2-4F1D-928A-359A46A62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389F3C3B-FBE2-4F1D-928A-359A46A62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978503816"/>
              </p:ext>
            </p:extLst>
          </p:nvPr>
        </p:nvGraphicFramePr>
        <p:xfrm>
          <a:off x="611560" y="357166"/>
          <a:ext cx="698477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>
                                            <p:graphicEl>
                                              <a:dgm id="{DCCB8851-E817-43C1-AB95-7F47F492A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4FF4696-9D69-4CAC-9537-8BEB3A483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graphicEl>
                                              <a:dgm id="{A4FF4696-9D69-4CAC-9537-8BEB3A483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dgm id="{A4FF4696-9D69-4CAC-9537-8BEB3A483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DF470DFC-EE4E-459A-AD61-8EF162AE42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>
                                            <p:graphicEl>
                                              <a:dgm id="{228A2252-1CF4-4CBE-A9D8-FEAB1F152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>
                                            <p:graphicEl>
                                              <a:dgm id="{7402C461-5353-46FF-B1D5-7BBCF5444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A47C24B-4BC6-4C2A-B3EC-E8E97AC89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graphicEl>
                                              <a:dgm id="{7A47C24B-4BC6-4C2A-B3EC-E8E97AC89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>
                                            <p:graphicEl>
                                              <a:dgm id="{7A47C24B-4BC6-4C2A-B3EC-E8E97AC89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A82D492-5C9C-43EA-8212-D96E8E4B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graphicEl>
                                              <a:dgm id="{6A82D492-5C9C-43EA-8212-D96E8E4BF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>
                                            <p:graphicEl>
                                              <a:dgm id="{6A82D492-5C9C-43EA-8212-D96E8E4BF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>
                                            <p:graphicEl>
                                              <a:dgm id="{5DF31441-DDA5-4668-BAB0-EE36C663D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>
                                            <p:graphicEl>
                                              <a:dgm id="{21DAD3F4-8FB8-49D1-B8DE-5F4AB2FCF1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orteza\Desktop\Presentation1\Presentation1\Slide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8996917"/>
              </p:ext>
            </p:extLst>
          </p:nvPr>
        </p:nvGraphicFramePr>
        <p:xfrm>
          <a:off x="1071538" y="571480"/>
          <a:ext cx="685804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/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98886E-0B82-4740-8048-588420D0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6398886E-0B82-4740-8048-588420D0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398886E-0B82-4740-8048-588420D0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398886E-0B82-4740-8048-588420D09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6398886E-0B82-4740-8048-588420D09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74FBF-F300-4E26-AEC7-79E11591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2874FBF-F300-4E26-AEC7-79E11591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2874FBF-F300-4E26-AEC7-79E11591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2874FBF-F300-4E26-AEC7-79E115915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12874FBF-F300-4E26-AEC7-79E115915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DF15F-49EE-4031-B0E9-E2F34D60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AD9DF15F-49EE-4031-B0E9-E2F34D60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AD9DF15F-49EE-4031-B0E9-E2F34D60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AD9DF15F-49EE-4031-B0E9-E2F34D603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AD9DF15F-49EE-4031-B0E9-E2F34D603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DE792-871F-45FC-89B6-7730F941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BCDE792-871F-45FC-89B6-7730F941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BCDE792-871F-45FC-89B6-7730F941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9BCDE792-871F-45FC-89B6-7730F9419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9BCDE792-871F-45FC-89B6-7730F9419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2010-09-27T02:40:21Z</outs:dateTime>
      <outs:isPinned>true</outs:isPinned>
    </outs:relatedDate>
    <outs:relatedDate>
      <outs:type>2</outs:type>
      <outs:displayName>Created</outs:displayName>
      <outs:dateTime>2010-08-29T11:14:00Z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morteza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morteza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F1FD615-1639-4662-8D97-BD60EE81EC2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381</Words>
  <Application>Microsoft Office PowerPoint</Application>
  <PresentationFormat>On-screen Show (4:3)</PresentationFormat>
  <Paragraphs>77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مبادی تصوری و تصدیقی :</vt:lpstr>
      <vt:lpstr>مبادی تصوری و تصدیقی :</vt:lpstr>
      <vt:lpstr>مبادی تصوری و تصدیقی 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morteza</dc:creator>
  <cp:lastModifiedBy>morteza</cp:lastModifiedBy>
  <cp:revision>12</cp:revision>
  <dcterms:created xsi:type="dcterms:W3CDTF">2010-08-29T11:14:00Z</dcterms:created>
  <dcterms:modified xsi:type="dcterms:W3CDTF">2011-01-26T04:26:09Z</dcterms:modified>
</cp:coreProperties>
</file>